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1" r:id="rId4"/>
  </p:sldMasterIdLst>
  <p:notesMasterIdLst>
    <p:notesMasterId r:id="rId22"/>
  </p:notesMasterIdLst>
  <p:sldIdLst>
    <p:sldId id="257" r:id="rId5"/>
    <p:sldId id="280" r:id="rId6"/>
    <p:sldId id="281" r:id="rId7"/>
    <p:sldId id="274" r:id="rId8"/>
    <p:sldId id="262" r:id="rId9"/>
    <p:sldId id="263" r:id="rId10"/>
    <p:sldId id="267" r:id="rId11"/>
    <p:sldId id="268" r:id="rId12"/>
    <p:sldId id="270" r:id="rId13"/>
    <p:sldId id="284" r:id="rId14"/>
    <p:sldId id="271" r:id="rId15"/>
    <p:sldId id="272" r:id="rId16"/>
    <p:sldId id="273" r:id="rId17"/>
    <p:sldId id="265" r:id="rId18"/>
    <p:sldId id="276" r:id="rId19"/>
    <p:sldId id="283" r:id="rId20"/>
    <p:sldId id="28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Sandsengen" initials="KS" lastIdx="1" clrIdx="0">
    <p:extLst>
      <p:ext uri="{19B8F6BF-5375-455C-9EA6-DF929625EA0E}">
        <p15:presenceInfo xmlns:p15="http://schemas.microsoft.com/office/powerpoint/2012/main" userId="S-1-5-21-2374433285-2907865907-4071022592-9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56D2-782D-4F7A-8A55-852C65B10886}" type="datetimeFigureOut">
              <a:rPr lang="nb-NO" smtClean="0"/>
              <a:t>17.02.2020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EAE09-123B-429D-B9C3-BFAA5BBD3224}" type="slidenum">
              <a:rPr lang="nb-NO" smtClean="0"/>
              <a:t>‹#›</a:t>
            </a:fld>
            <a:endParaRPr lang="nb-NO"/>
          </a:p>
        </p:txBody>
      </p:sp>
    </p:spTree>
    <p:extLst>
      <p:ext uri="{BB962C8B-B14F-4D97-AF65-F5344CB8AC3E}">
        <p14:creationId xmlns:p14="http://schemas.microsoft.com/office/powerpoint/2010/main" val="18347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investeringen og satsningen er årsaken til den prosessen vi står ovenfor</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vil</a:t>
            </a:r>
            <a:r>
              <a:rPr lang="nb-NO" baseline="0" dirty="0"/>
              <a:t> man oppnå en svært hensiktsmessig organisering av tjenesten for beboere og fagmiljø</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33559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7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6550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004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651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1707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1370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2316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155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6405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93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843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2554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2755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5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5502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2753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913838"/>
            <a:fld id="{6E340E15-80C4-48D6-BBBF-A8FF966058F5}" type="datetimeFigureOut">
              <a:rPr lang="nb-NO" smtClean="0">
                <a:solidFill>
                  <a:prstClr val="black">
                    <a:tint val="75000"/>
                  </a:prstClr>
                </a:solidFill>
              </a:rPr>
              <a:pPr defTabSz="913838"/>
              <a:t>17.02.2020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pPr defTabSz="913838"/>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pPr defTabSz="913838"/>
            <a:fld id="{645AFF8E-2C25-4488-8EE3-15A85A02209A}" type="slidenum">
              <a:rPr lang="nb-NO" smtClean="0">
                <a:solidFill>
                  <a:prstClr val="black">
                    <a:tint val="75000"/>
                  </a:prstClr>
                </a:solidFill>
              </a:rPr>
              <a:pPr defTabSz="913838"/>
              <a:t>‹#›</a:t>
            </a:fld>
            <a:endParaRPr lang="nb-NO">
              <a:solidFill>
                <a:prstClr val="black">
                  <a:tint val="75000"/>
                </a:prstClr>
              </a:solidFill>
            </a:endParaRPr>
          </a:p>
        </p:txBody>
      </p:sp>
    </p:spTree>
    <p:extLst>
      <p:ext uri="{BB962C8B-B14F-4D97-AF65-F5344CB8AC3E}">
        <p14:creationId xmlns:p14="http://schemas.microsoft.com/office/powerpoint/2010/main" val="2765221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14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4290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993916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82768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5472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910297D-6723-4682-A612-3EE797B81F93}"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603488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910297D-6723-4682-A612-3EE797B81F93}"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5268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910297D-6723-4682-A612-3EE797B81F93}"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57900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681568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420805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43080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0263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070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0522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17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9367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972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1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38016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7"/>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4101650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6"/>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E340E15-80C4-48D6-BBBF-A8FF966058F5}"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645AFF8E-2C25-4488-8EE3-15A85A02209A}" type="slidenum">
              <a:rPr lang="nb-NO" smtClean="0"/>
              <a:t>‹#›</a:t>
            </a:fld>
            <a:endParaRPr lang="nb-NO"/>
          </a:p>
        </p:txBody>
      </p:sp>
    </p:spTree>
    <p:extLst>
      <p:ext uri="{BB962C8B-B14F-4D97-AF65-F5344CB8AC3E}">
        <p14:creationId xmlns:p14="http://schemas.microsoft.com/office/powerpoint/2010/main" val="27542889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383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59" indent="-228459" algn="l" defTabSz="913838"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378" indent="-228459" algn="l" defTabSz="91383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297" indent="-228459" algn="l" defTabSz="91383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215"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134"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0297D-6723-4682-A612-3EE797B81F93}"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41D-78A1-4BEA-BD04-FE1CD17BC1BC}" type="slidenum">
              <a:rPr lang="nb-NO" smtClean="0"/>
              <a:t>‹#›</a:t>
            </a:fld>
            <a:endParaRPr lang="nb-NO"/>
          </a:p>
        </p:txBody>
      </p:sp>
    </p:spTree>
    <p:extLst>
      <p:ext uri="{BB962C8B-B14F-4D97-AF65-F5344CB8AC3E}">
        <p14:creationId xmlns:p14="http://schemas.microsoft.com/office/powerpoint/2010/main" val="22986751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mailto:plo.loft@baerum.kommune.no"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a:xfrm>
            <a:off x="5103595" y="3004822"/>
            <a:ext cx="6107111" cy="1395742"/>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sz="2475" dirty="0"/>
              <a:t>LØFT –  Nye sykehjem, flytteprosess og oppgradering</a:t>
            </a:r>
            <a:br>
              <a:rPr lang="nb-NO" dirty="0"/>
            </a:br>
            <a:r>
              <a:rPr lang="nb-NO" dirty="0"/>
              <a:t> </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normAutofit fontScale="25000" lnSpcReduction="20000"/>
          </a:bodyPr>
          <a:lstStyle/>
          <a:p>
            <a:r>
              <a:rPr lang="nb-NO" sz="6299" dirty="0"/>
              <a:t>Tove Hagen Venås  </a:t>
            </a:r>
          </a:p>
          <a:p>
            <a:r>
              <a:rPr lang="nb-NO" dirty="0"/>
              <a:t> </a:t>
            </a:r>
            <a:r>
              <a:rPr lang="nb-NO" sz="4499" dirty="0"/>
              <a:t>20.01.2020 </a:t>
            </a:r>
          </a:p>
        </p:txBody>
      </p:sp>
    </p:spTree>
    <p:extLst>
      <p:ext uri="{BB962C8B-B14F-4D97-AF65-F5344CB8AC3E}">
        <p14:creationId xmlns:p14="http://schemas.microsoft.com/office/powerpoint/2010/main" val="1963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LØFT  </a:t>
            </a:r>
          </a:p>
        </p:txBody>
      </p:sp>
      <p:sp>
        <p:nvSpPr>
          <p:cNvPr id="3" name="Plassholder for innhold 2"/>
          <p:cNvSpPr>
            <a:spLocks noGrp="1"/>
          </p:cNvSpPr>
          <p:nvPr>
            <p:ph idx="1"/>
          </p:nvPr>
        </p:nvSpPr>
        <p:spPr/>
        <p:txBody>
          <a:bodyPr/>
          <a:lstStyle/>
          <a:p>
            <a:r>
              <a:rPr lang="nb-NO" dirty="0"/>
              <a:t>Formannskapet har vedtatt ny organisering </a:t>
            </a:r>
          </a:p>
          <a:p>
            <a:r>
              <a:rPr lang="nb-NO" dirty="0"/>
              <a:t>Vi rendyrker og samlokaliserer like type plasser </a:t>
            </a:r>
          </a:p>
          <a:p>
            <a:r>
              <a:rPr lang="nb-NO" dirty="0"/>
              <a:t>Vi bygger sterkere fagmiljø</a:t>
            </a:r>
          </a:p>
          <a:p>
            <a:r>
              <a:rPr lang="nb-NO" dirty="0"/>
              <a:t>Alle skjermede plasser (1:2) flyttes til </a:t>
            </a:r>
            <a:r>
              <a:rPr lang="nb-NO" dirty="0" err="1"/>
              <a:t>Carpe</a:t>
            </a:r>
            <a:r>
              <a:rPr lang="nb-NO" dirty="0"/>
              <a:t> Diem </a:t>
            </a:r>
          </a:p>
          <a:p>
            <a:r>
              <a:rPr lang="nb-NO" dirty="0"/>
              <a:t>Alle forsterkede skjerma plasser (1:5) flyttes til </a:t>
            </a:r>
            <a:r>
              <a:rPr lang="nb-NO" dirty="0" err="1"/>
              <a:t>Mariehaven</a:t>
            </a:r>
            <a:r>
              <a:rPr lang="nb-NO" dirty="0"/>
              <a:t> </a:t>
            </a:r>
          </a:p>
        </p:txBody>
      </p:sp>
    </p:spTree>
    <p:extLst>
      <p:ext uri="{BB962C8B-B14F-4D97-AF65-F5344CB8AC3E}">
        <p14:creationId xmlns:p14="http://schemas.microsoft.com/office/powerpoint/2010/main" val="4000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 vil få en ny organisering av tilbudet som blir bedre for beboere og styrker fagmiljøene:  </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88" y="2143692"/>
            <a:ext cx="7599814" cy="3936159"/>
          </a:xfrm>
          <a:prstGeom prst="rect">
            <a:avLst/>
          </a:prstGeom>
        </p:spPr>
      </p:pic>
    </p:spTree>
    <p:extLst>
      <p:ext uri="{BB962C8B-B14F-4D97-AF65-F5344CB8AC3E}">
        <p14:creationId xmlns:p14="http://schemas.microsoft.com/office/powerpoint/2010/main" val="272123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3484" y="1194857"/>
            <a:ext cx="2818528"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SOLBAKKEN  88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STABÆKTUNET 86</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LINDELIA 132</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100</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NORDRAAKSVEI 71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EIKSTUNET 32</a:t>
            </a:r>
          </a:p>
        </p:txBody>
      </p:sp>
      <p:sp>
        <p:nvSpPr>
          <p:cNvPr id="4" name="Rektangel 3"/>
          <p:cNvSpPr/>
          <p:nvPr/>
        </p:nvSpPr>
        <p:spPr>
          <a:xfrm>
            <a:off x="4656578" y="1194857"/>
            <a:ext cx="2818528"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CARPE DIEM DEMENSLANDSBY 158</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723484" y="838935"/>
            <a:ext cx="2818528" cy="355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634219" y="838935"/>
            <a:ext cx="2818528"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612029" y="1194858"/>
            <a:ext cx="2818528"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LØNNÅS 68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HOSPICE OG STABEKK  80</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vrundet rektangel 8"/>
          <p:cNvSpPr/>
          <p:nvPr/>
        </p:nvSpPr>
        <p:spPr>
          <a:xfrm>
            <a:off x="8589671" y="838936"/>
            <a:ext cx="2818528"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
        <p:nvSpPr>
          <p:cNvPr id="10" name="Avrundet rektangel 9"/>
          <p:cNvSpPr/>
          <p:nvPr/>
        </p:nvSpPr>
        <p:spPr>
          <a:xfrm>
            <a:off x="5152720" y="4798365"/>
            <a:ext cx="1827714" cy="357597"/>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27</a:t>
            </a:r>
          </a:p>
        </p:txBody>
      </p:sp>
      <p:sp>
        <p:nvSpPr>
          <p:cNvPr id="6" name="Avrundet rektangel 5"/>
          <p:cNvSpPr/>
          <p:nvPr/>
        </p:nvSpPr>
        <p:spPr>
          <a:xfrm>
            <a:off x="2245693" y="223765"/>
            <a:ext cx="7180303" cy="3559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lang="nb-NO" sz="1799" dirty="0">
                <a:solidFill>
                  <a:prstClr val="white"/>
                </a:solidFill>
                <a:latin typeface="Calibri" panose="020F0502020204030204"/>
              </a:rPr>
              <a:t>Formannskapets vedtak </a:t>
            </a: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vrundet rektangel 2"/>
          <p:cNvSpPr/>
          <p:nvPr/>
        </p:nvSpPr>
        <p:spPr>
          <a:xfrm>
            <a:off x="1261462" y="4798365"/>
            <a:ext cx="1742571" cy="357598"/>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9</a:t>
            </a:r>
          </a:p>
        </p:txBody>
      </p:sp>
      <p:sp>
        <p:nvSpPr>
          <p:cNvPr id="11" name="Avrundet rektangel 10"/>
          <p:cNvSpPr/>
          <p:nvPr/>
        </p:nvSpPr>
        <p:spPr>
          <a:xfrm>
            <a:off x="9104546" y="4798365"/>
            <a:ext cx="1833493" cy="3575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36</a:t>
            </a:r>
          </a:p>
        </p:txBody>
      </p:sp>
    </p:spTree>
    <p:extLst>
      <p:ext uri="{BB962C8B-B14F-4D97-AF65-F5344CB8AC3E}">
        <p14:creationId xmlns:p14="http://schemas.microsoft.com/office/powerpoint/2010/main" val="427329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641" y="1194861"/>
            <a:ext cx="3471470"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Østerås BBS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Berger BBS </a:t>
            </a:r>
          </a:p>
        </p:txBody>
      </p:sp>
      <p:sp>
        <p:nvSpPr>
          <p:cNvPr id="4" name="Rektangel 3"/>
          <p:cNvSpPr/>
          <p:nvPr/>
        </p:nvSpPr>
        <p:spPr>
          <a:xfrm>
            <a:off x="4359300" y="1194859"/>
            <a:ext cx="3438641"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Lommedalen omsorgsbolig</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407640" y="838938"/>
            <a:ext cx="3471469" cy="355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359299" y="838937"/>
            <a:ext cx="3438641"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278131" y="1194859"/>
            <a:ext cx="3409734"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Valler BBS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BBS – avdeling Henie Onstad</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Dønski – avdeling KAD/Mottak</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(Flyttes til Stabekk BBS)</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Avrundet rektangel 8"/>
          <p:cNvSpPr/>
          <p:nvPr/>
        </p:nvSpPr>
        <p:spPr>
          <a:xfrm>
            <a:off x="8278130" y="838937"/>
            <a:ext cx="3409734"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Tree>
    <p:extLst>
      <p:ext uri="{BB962C8B-B14F-4D97-AF65-F5344CB8AC3E}">
        <p14:creationId xmlns:p14="http://schemas.microsoft.com/office/powerpoint/2010/main" val="22776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41515" y="2155682"/>
            <a:ext cx="6102485" cy="3343687"/>
          </a:xfrm>
          <a:prstGeom prst="ellipse">
            <a:avLst/>
          </a:prstGeom>
          <a:solidFill>
            <a:schemeClr val="tx2">
              <a:lumMod val="75000"/>
            </a:schemeClr>
          </a:solidFill>
          <a:ln w="15875" cap="rnd"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257129">
              <a:defRPr/>
            </a:pPr>
            <a:r>
              <a:rPr lang="nb-NO" sz="2800" kern="0" dirty="0">
                <a:solidFill>
                  <a:prstClr val="white"/>
                </a:solidFill>
                <a:latin typeface="Century Gothic" panose="020B0502020202020204"/>
              </a:rPr>
              <a:t>Bedre tjenester for beboerne</a:t>
            </a:r>
          </a:p>
          <a:p>
            <a:pPr algn="ctr" defTabSz="257129">
              <a:defRPr/>
            </a:pPr>
            <a:r>
              <a:rPr lang="nb-NO" sz="2800" kern="0" dirty="0">
                <a:solidFill>
                  <a:prstClr val="white"/>
                </a:solidFill>
                <a:latin typeface="Century Gothic" panose="020B0502020202020204"/>
              </a:rPr>
              <a:t>Bedre omgivelser for beboerne</a:t>
            </a:r>
          </a:p>
          <a:p>
            <a:pPr algn="ctr" defTabSz="257129">
              <a:defRPr/>
            </a:pPr>
            <a:r>
              <a:rPr lang="nb-NO" sz="2800" kern="0" dirty="0">
                <a:solidFill>
                  <a:prstClr val="white"/>
                </a:solidFill>
                <a:latin typeface="Century Gothic" panose="020B0502020202020204"/>
              </a:rPr>
              <a:t>Bedre fagmiljø rundt beboerne </a:t>
            </a:r>
          </a:p>
        </p:txBody>
      </p:sp>
      <p:sp>
        <p:nvSpPr>
          <p:cNvPr id="3" name="Rektangel 2"/>
          <p:cNvSpPr/>
          <p:nvPr/>
        </p:nvSpPr>
        <p:spPr>
          <a:xfrm>
            <a:off x="3652948" y="681699"/>
            <a:ext cx="4922423" cy="514283"/>
          </a:xfrm>
          <a:prstGeom prst="rect">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3992"/>
            <a:r>
              <a:rPr lang="nb-NO" sz="2025" dirty="0">
                <a:solidFill>
                  <a:srgbClr val="FFFFFF"/>
                </a:solidFill>
                <a:latin typeface="Corbel"/>
              </a:rPr>
              <a:t>Vi mener at ny organisering vil gi: </a:t>
            </a:r>
          </a:p>
        </p:txBody>
      </p:sp>
    </p:spTree>
    <p:extLst>
      <p:ext uri="{BB962C8B-B14F-4D97-AF65-F5344CB8AC3E}">
        <p14:creationId xmlns:p14="http://schemas.microsoft.com/office/powerpoint/2010/main" val="42178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ultidokument 2"/>
          <p:cNvSpPr/>
          <p:nvPr/>
        </p:nvSpPr>
        <p:spPr>
          <a:xfrm>
            <a:off x="2125684" y="-1"/>
            <a:ext cx="7819900" cy="6757481"/>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3C3E3E"/>
                </a:solidFill>
                <a:effectLst/>
                <a:uLnTx/>
                <a:uFillTx/>
                <a:latin typeface="Corbel"/>
              </a:rPr>
              <a:t>Informasjonsgaranti pårørende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januar/februar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Individuell samtale med leder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i april/mai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Tett samarbeid med tildelingskontoret </a:t>
            </a:r>
          </a:p>
          <a:p>
            <a:pPr marL="285750" lvl="0" indent="-285750">
              <a:buFont typeface="Wingdings" panose="05000000000000000000" pitchFamily="2" charset="2"/>
              <a:buChar char="Ø"/>
            </a:pPr>
            <a:r>
              <a:rPr lang="nb-NO" sz="2800" dirty="0">
                <a:solidFill>
                  <a:srgbClr val="3C3E3E"/>
                </a:solidFill>
              </a:rPr>
              <a:t>Nettside: www.baerum.kommune.no/loft</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Egen epost: </a:t>
            </a:r>
            <a:br>
              <a:rPr kumimoji="0" lang="nb-NO" sz="2800" b="0" i="0" u="none" strike="noStrike" kern="1200" cap="none" spc="0" normalizeH="0" baseline="0" noProof="0" dirty="0">
                <a:ln>
                  <a:noFill/>
                </a:ln>
                <a:solidFill>
                  <a:srgbClr val="3C3E3E"/>
                </a:solidFill>
                <a:effectLst/>
                <a:uLnTx/>
                <a:uFillTx/>
                <a:latin typeface="Corbel"/>
              </a:rPr>
            </a:br>
            <a:r>
              <a:rPr lang="nb-NO" sz="2800" dirty="0">
                <a:hlinkClick r:id="rId2" tooltip="Epost til LØFT"/>
              </a:rPr>
              <a:t>plo.loft@baerum.kommune.no</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Eget </a:t>
            </a:r>
            <a:r>
              <a:rPr lang="nb-NO" sz="2800" dirty="0">
                <a:solidFill>
                  <a:srgbClr val="3C3E3E"/>
                </a:solidFill>
              </a:rPr>
              <a:t>telefonnummer: 91 69 02 24</a:t>
            </a: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417359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Østerås </a:t>
            </a:r>
          </a:p>
        </p:txBody>
      </p:sp>
      <p:sp>
        <p:nvSpPr>
          <p:cNvPr id="3" name="Plassholder for innhold 2"/>
          <p:cNvSpPr>
            <a:spLocks noGrp="1"/>
          </p:cNvSpPr>
          <p:nvPr>
            <p:ph idx="1"/>
          </p:nvPr>
        </p:nvSpPr>
        <p:spPr/>
        <p:txBody>
          <a:bodyPr/>
          <a:lstStyle/>
          <a:p>
            <a:r>
              <a:rPr lang="nb-NO" dirty="0"/>
              <a:t>Østerås avvikles og skal flytte inn i nye omgivelser i </a:t>
            </a:r>
            <a:r>
              <a:rPr lang="nb-NO" dirty="0" err="1"/>
              <a:t>Lindelia</a:t>
            </a:r>
            <a:r>
              <a:rPr lang="nb-NO" dirty="0"/>
              <a:t> bo- og behandlingssenter</a:t>
            </a:r>
          </a:p>
          <a:p>
            <a:r>
              <a:rPr lang="nb-NO" dirty="0"/>
              <a:t>Estimert åpning og innflytting er september 2020</a:t>
            </a:r>
          </a:p>
          <a:p>
            <a:endParaRPr lang="nb-NO" dirty="0"/>
          </a:p>
        </p:txBody>
      </p:sp>
    </p:spTree>
    <p:extLst>
      <p:ext uri="{BB962C8B-B14F-4D97-AF65-F5344CB8AC3E}">
        <p14:creationId xmlns:p14="http://schemas.microsoft.com/office/powerpoint/2010/main" val="41164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1172" y="-330687"/>
            <a:ext cx="10029655" cy="1416484"/>
          </a:xfrm>
        </p:spPr>
        <p:txBody>
          <a:bodyPr/>
          <a:lstStyle/>
          <a:p>
            <a:r>
              <a:rPr lang="nb-NO" dirty="0"/>
              <a:t>Østerås </a:t>
            </a:r>
          </a:p>
        </p:txBody>
      </p:sp>
      <p:sp>
        <p:nvSpPr>
          <p:cNvPr id="3" name="Plassholder for innhold 2"/>
          <p:cNvSpPr>
            <a:spLocks noGrp="1"/>
          </p:cNvSpPr>
          <p:nvPr>
            <p:ph idx="1"/>
          </p:nvPr>
        </p:nvSpPr>
        <p:spPr>
          <a:xfrm>
            <a:off x="1081172" y="1252846"/>
            <a:ext cx="10029655" cy="5106389"/>
          </a:xfrm>
        </p:spPr>
        <p:txBody>
          <a:bodyPr>
            <a:normAutofit/>
          </a:bodyPr>
          <a:lstStyle/>
          <a:p>
            <a:r>
              <a:rPr lang="nb-NO" dirty="0"/>
              <a:t>Alle skjermede plasser (1:2) i pleie og omsorg flyttes til </a:t>
            </a:r>
            <a:r>
              <a:rPr lang="nb-NO" dirty="0" err="1"/>
              <a:t>Carpe</a:t>
            </a:r>
            <a:r>
              <a:rPr lang="nb-NO" dirty="0"/>
              <a:t> Diem demenslandsby </a:t>
            </a:r>
          </a:p>
          <a:p>
            <a:r>
              <a:rPr lang="nb-NO" dirty="0"/>
              <a:t>På Østerås er det 14 slike plasser</a:t>
            </a:r>
          </a:p>
          <a:p>
            <a:r>
              <a:rPr lang="nb-NO" dirty="0"/>
              <a:t>De beboerne som har skjermet vedtak (1:2) på Østerås skal flytte til CDL, dersom de kan nyttiggjøre seg av plassen der (faglige vurderinger som gjøres av den enkelte). De skal ikke flyttes dersom det ikke er medisinsk forsvarlig</a:t>
            </a:r>
          </a:p>
          <a:p>
            <a:r>
              <a:rPr lang="nb-NO" dirty="0"/>
              <a:t>Kartlegging vil skje i løpet av våren, og man får tilbakemelding før sommeren (juni). Om sykdomsbilde endres vil dette vurderes på nytt</a:t>
            </a:r>
          </a:p>
          <a:p>
            <a:r>
              <a:rPr lang="nb-NO" dirty="0"/>
              <a:t>Samtaler med beboerne. Når? Hvordan? </a:t>
            </a:r>
          </a:p>
          <a:p>
            <a:r>
              <a:rPr lang="nb-NO" dirty="0"/>
              <a:t>Kommunen vil legge til rette for det praktiske ved flytting å sørge for dette. Det er fint dersom pårørende har mulighet til å bidra </a:t>
            </a:r>
          </a:p>
          <a:p>
            <a:endParaRPr lang="nb-NO" dirty="0"/>
          </a:p>
        </p:txBody>
      </p:sp>
    </p:spTree>
    <p:extLst>
      <p:ext uri="{BB962C8B-B14F-4D97-AF65-F5344CB8AC3E}">
        <p14:creationId xmlns:p14="http://schemas.microsoft.com/office/powerpoint/2010/main" val="221877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 </a:t>
            </a:r>
          </a:p>
        </p:txBody>
      </p:sp>
      <p:sp>
        <p:nvSpPr>
          <p:cNvPr id="3" name="Plassholder for innhold 2"/>
          <p:cNvSpPr>
            <a:spLocks noGrp="1"/>
          </p:cNvSpPr>
          <p:nvPr>
            <p:ph idx="1"/>
          </p:nvPr>
        </p:nvSpPr>
        <p:spPr/>
        <p:txBody>
          <a:bodyPr>
            <a:normAutofit/>
          </a:bodyPr>
          <a:lstStyle/>
          <a:p>
            <a:r>
              <a:rPr lang="nb-NO" sz="3200" dirty="0"/>
              <a:t>Seksjonsleder Tove Hagen Venås</a:t>
            </a:r>
          </a:p>
          <a:p>
            <a:r>
              <a:rPr lang="nb-NO" sz="3200" dirty="0"/>
              <a:t>Vi skal snakke om flytteprosessen: </a:t>
            </a:r>
            <a:r>
              <a:rPr lang="nb-NO" sz="3200" dirty="0" err="1"/>
              <a:t>Carpe</a:t>
            </a:r>
            <a:r>
              <a:rPr lang="nb-NO" sz="3200" dirty="0"/>
              <a:t> Diem demenslandsby og </a:t>
            </a:r>
            <a:r>
              <a:rPr lang="nb-NO" sz="3200" dirty="0" err="1"/>
              <a:t>Lindelia</a:t>
            </a:r>
            <a:r>
              <a:rPr lang="nb-NO" sz="3200" dirty="0"/>
              <a:t> bo- og behandlingssenter står klare høsten 2020. Vi vil også få en ny organisering av tjenesten som blir bedre for beboere og bygger sterkere fagmiljø </a:t>
            </a:r>
          </a:p>
          <a:p>
            <a:r>
              <a:rPr lang="nb-NO" sz="3200" dirty="0"/>
              <a:t>LØFT er et prosjekt som er opprettet for å ivareta de berørte i denne prosessen </a:t>
            </a:r>
          </a:p>
        </p:txBody>
      </p:sp>
    </p:spTree>
    <p:extLst>
      <p:ext uri="{BB962C8B-B14F-4D97-AF65-F5344CB8AC3E}">
        <p14:creationId xmlns:p14="http://schemas.microsoft.com/office/powerpoint/2010/main" val="28422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 fase </a:t>
            </a:r>
          </a:p>
        </p:txBody>
      </p:sp>
      <p:sp>
        <p:nvSpPr>
          <p:cNvPr id="3" name="Plassholder for innhold 2"/>
          <p:cNvSpPr>
            <a:spLocks noGrp="1"/>
          </p:cNvSpPr>
          <p:nvPr>
            <p:ph idx="1"/>
          </p:nvPr>
        </p:nvSpPr>
        <p:spPr/>
        <p:txBody>
          <a:bodyPr/>
          <a:lstStyle/>
          <a:p>
            <a:r>
              <a:rPr lang="nb-NO" dirty="0"/>
              <a:t>Vi har valgt å invitere til pårørendemøter selv om vi ikke har alle svar enda</a:t>
            </a:r>
          </a:p>
          <a:p>
            <a:r>
              <a:rPr lang="nb-NO" dirty="0"/>
              <a:t>Vi ønsker tidlig involvering og samarbeid, derfor er vi her i dag  </a:t>
            </a:r>
          </a:p>
          <a:p>
            <a:pPr marL="0" indent="0">
              <a:buNone/>
            </a:pPr>
            <a:endParaRPr lang="nb-NO" dirty="0"/>
          </a:p>
        </p:txBody>
      </p:sp>
    </p:spTree>
    <p:extLst>
      <p:ext uri="{BB962C8B-B14F-4D97-AF65-F5344CB8AC3E}">
        <p14:creationId xmlns:p14="http://schemas.microsoft.com/office/powerpoint/2010/main" val="156982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vi vil berøre i dag: </a:t>
            </a:r>
          </a:p>
        </p:txBody>
      </p:sp>
      <p:sp>
        <p:nvSpPr>
          <p:cNvPr id="3" name="Plassholder for innhold 2"/>
          <p:cNvSpPr>
            <a:spLocks noGrp="1"/>
          </p:cNvSpPr>
          <p:nvPr>
            <p:ph idx="1"/>
          </p:nvPr>
        </p:nvSpPr>
        <p:spPr/>
        <p:txBody>
          <a:bodyPr/>
          <a:lstStyle/>
          <a:p>
            <a:r>
              <a:rPr lang="nb-NO" sz="3200" dirty="0"/>
              <a:t>Hva kommer til å skje og når skjer det? </a:t>
            </a:r>
          </a:p>
          <a:p>
            <a:r>
              <a:rPr lang="nb-NO" sz="3200" dirty="0"/>
              <a:t>Vil det berøre beboerne her? </a:t>
            </a:r>
          </a:p>
          <a:p>
            <a:r>
              <a:rPr lang="nb-NO" sz="3200" dirty="0"/>
              <a:t>Hvem skal/kan flytte til </a:t>
            </a:r>
            <a:r>
              <a:rPr lang="nb-NO" sz="3200" dirty="0" err="1"/>
              <a:t>Carpe</a:t>
            </a:r>
            <a:r>
              <a:rPr lang="nb-NO" sz="3200" dirty="0"/>
              <a:t> Diem demenslandsby?</a:t>
            </a:r>
          </a:p>
          <a:p>
            <a:r>
              <a:rPr lang="nb-NO" sz="3200" dirty="0"/>
              <a:t>Er det mulig å ønske seg noe?   </a:t>
            </a:r>
          </a:p>
          <a:p>
            <a:r>
              <a:rPr lang="nb-NO" sz="3200" dirty="0"/>
              <a:t>Hvilken informasjon vil dere få? </a:t>
            </a:r>
          </a:p>
          <a:p>
            <a:r>
              <a:rPr lang="nb-NO" sz="3200" dirty="0"/>
              <a:t>Men…først vil jeg begynne med begynnelsen </a:t>
            </a:r>
          </a:p>
          <a:p>
            <a:endParaRPr lang="nb-NO" dirty="0"/>
          </a:p>
        </p:txBody>
      </p:sp>
    </p:spTree>
    <p:extLst>
      <p:ext uri="{BB962C8B-B14F-4D97-AF65-F5344CB8AC3E}">
        <p14:creationId xmlns:p14="http://schemas.microsoft.com/office/powerpoint/2010/main" val="152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løft for innbyggerne </a:t>
            </a:r>
          </a:p>
        </p:txBody>
      </p:sp>
      <p:sp>
        <p:nvSpPr>
          <p:cNvPr id="3" name="Plassholder for innhold 2"/>
          <p:cNvSpPr>
            <a:spLocks noGrp="1"/>
          </p:cNvSpPr>
          <p:nvPr>
            <p:ph idx="1"/>
          </p:nvPr>
        </p:nvSpPr>
        <p:spPr/>
        <p:txBody>
          <a:bodyPr>
            <a:normAutofit/>
          </a:bodyPr>
          <a:lstStyle/>
          <a:p>
            <a:r>
              <a:rPr lang="nb-NO" sz="3200" dirty="0"/>
              <a:t>Vi ønsker å kunne tilby beboerne og innbyggerne bedre tjenester</a:t>
            </a:r>
          </a:p>
          <a:p>
            <a:r>
              <a:rPr lang="nb-NO" sz="3200" dirty="0"/>
              <a:t>To splitter nye sykehjem står straks klare – </a:t>
            </a:r>
            <a:r>
              <a:rPr lang="nb-NO" sz="3200" dirty="0" err="1"/>
              <a:t>Carpe</a:t>
            </a:r>
            <a:r>
              <a:rPr lang="nb-NO" sz="3200" dirty="0"/>
              <a:t> Diem demenslandsby og </a:t>
            </a:r>
            <a:r>
              <a:rPr lang="nb-NO" sz="3200" dirty="0" err="1"/>
              <a:t>Lindelia</a:t>
            </a:r>
            <a:r>
              <a:rPr lang="nb-NO" sz="3200" dirty="0"/>
              <a:t> bo- og behandlingssenter </a:t>
            </a:r>
          </a:p>
          <a:p>
            <a:r>
              <a:rPr lang="nb-NO" sz="3200" dirty="0"/>
              <a:t>Vi oppgraderer flere bo- og behandlingssentre </a:t>
            </a:r>
          </a:p>
          <a:p>
            <a:r>
              <a:rPr lang="nb-NO" sz="3200" dirty="0"/>
              <a:t>Vi skal gjennom en stor endring sammen </a:t>
            </a:r>
          </a:p>
        </p:txBody>
      </p:sp>
    </p:spTree>
    <p:extLst>
      <p:ext uri="{BB962C8B-B14F-4D97-AF65-F5344CB8AC3E}">
        <p14:creationId xmlns:p14="http://schemas.microsoft.com/office/powerpoint/2010/main" val="39159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 – gjensidig tillit mellom oss og dere</a:t>
            </a:r>
          </a:p>
        </p:txBody>
      </p:sp>
      <p:sp>
        <p:nvSpPr>
          <p:cNvPr id="3" name="Plassholder for innhold 2"/>
          <p:cNvSpPr>
            <a:spLocks noGrp="1"/>
          </p:cNvSpPr>
          <p:nvPr>
            <p:ph idx="1"/>
          </p:nvPr>
        </p:nvSpPr>
        <p:spPr/>
        <p:txBody>
          <a:bodyPr>
            <a:noAutofit/>
          </a:bodyPr>
          <a:lstStyle/>
          <a:p>
            <a:r>
              <a:rPr lang="nb-NO" sz="2800" dirty="0"/>
              <a:t>Vi ønsker å være åpne, ærlige og inviterende. Vi er samlet i dag for å snakke sammen og være åpne om hva vi står ovenfor. For noen vil det oppleves som positivt og en forbedring av tilbudet til våre beboere, mens andre opplever endringer som mer krevende. </a:t>
            </a:r>
          </a:p>
          <a:p>
            <a:r>
              <a:rPr lang="nb-NO" sz="2800" dirty="0"/>
              <a:t>Vi trenger et tett samarbeid og god dialog. Har dere innspill tar vi mer enn gjerne i mot disse</a:t>
            </a:r>
          </a:p>
        </p:txBody>
      </p:sp>
    </p:spTree>
    <p:extLst>
      <p:ext uri="{BB962C8B-B14F-4D97-AF65-F5344CB8AC3E}">
        <p14:creationId xmlns:p14="http://schemas.microsoft.com/office/powerpoint/2010/main" val="4578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19" y="968901"/>
            <a:ext cx="2870368" cy="4747614"/>
          </a:xfrm>
          <a:prstGeom prst="rect">
            <a:avLst/>
          </a:prstGeom>
        </p:spPr>
      </p:pic>
      <p:sp>
        <p:nvSpPr>
          <p:cNvPr id="4" name="Rektangel 3"/>
          <p:cNvSpPr/>
          <p:nvPr/>
        </p:nvSpPr>
        <p:spPr>
          <a:xfrm>
            <a:off x="4802113" y="1992605"/>
            <a:ext cx="3730267" cy="2194560"/>
          </a:xfrm>
          <a:prstGeom prst="rect">
            <a:avLst/>
          </a:prstGeom>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chemeClr val="tx1"/>
                </a:solidFill>
              </a:rPr>
              <a:t>Så hva er det som skal skje og hvorfor gjør vi dette? </a:t>
            </a:r>
          </a:p>
        </p:txBody>
      </p:sp>
    </p:spTree>
    <p:extLst>
      <p:ext uri="{BB962C8B-B14F-4D97-AF65-F5344CB8AC3E}">
        <p14:creationId xmlns:p14="http://schemas.microsoft.com/office/powerpoint/2010/main" val="24444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 y="1940955"/>
            <a:ext cx="5226985" cy="4224530"/>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696" y="1940953"/>
            <a:ext cx="5233908" cy="4224532"/>
          </a:xfrm>
          <a:prstGeom prst="rect">
            <a:avLst/>
          </a:prstGeom>
        </p:spPr>
      </p:pic>
      <p:sp>
        <p:nvSpPr>
          <p:cNvPr id="5" name="Rektangel 4"/>
          <p:cNvSpPr/>
          <p:nvPr/>
        </p:nvSpPr>
        <p:spPr>
          <a:xfrm>
            <a:off x="416702" y="1544459"/>
            <a:ext cx="5226985"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CARPE DIEM DEMENSLANDSBY</a:t>
            </a:r>
          </a:p>
        </p:txBody>
      </p:sp>
      <p:sp>
        <p:nvSpPr>
          <p:cNvPr id="6" name="Rektangel 5"/>
          <p:cNvSpPr/>
          <p:nvPr/>
        </p:nvSpPr>
        <p:spPr>
          <a:xfrm>
            <a:off x="6483696" y="1544459"/>
            <a:ext cx="5233908"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LINDELIA BBS </a:t>
            </a:r>
          </a:p>
        </p:txBody>
      </p:sp>
      <p:sp>
        <p:nvSpPr>
          <p:cNvPr id="8" name="Tittel 7"/>
          <p:cNvSpPr>
            <a:spLocks noGrp="1"/>
          </p:cNvSpPr>
          <p:nvPr>
            <p:ph type="title"/>
          </p:nvPr>
        </p:nvSpPr>
        <p:spPr/>
        <p:txBody>
          <a:bodyPr/>
          <a:lstStyle/>
          <a:p>
            <a:r>
              <a:rPr lang="nb-NO" dirty="0"/>
              <a:t>-</a:t>
            </a:r>
          </a:p>
        </p:txBody>
      </p:sp>
      <p:sp>
        <p:nvSpPr>
          <p:cNvPr id="9" name="Rektangel 8"/>
          <p:cNvSpPr/>
          <p:nvPr/>
        </p:nvSpPr>
        <p:spPr>
          <a:xfrm>
            <a:off x="416702" y="257141"/>
            <a:ext cx="11300902" cy="11988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700" b="1" i="0" u="none" strike="noStrike" kern="1200" cap="none" spc="0" normalizeH="0" baseline="0" noProof="0" dirty="0">
                <a:ln>
                  <a:noFill/>
                </a:ln>
                <a:solidFill>
                  <a:srgbClr val="31724D"/>
                </a:solidFill>
                <a:effectLst/>
                <a:uLnTx/>
                <a:uFillTx/>
                <a:latin typeface="Corbel"/>
                <a:ea typeface="+mn-ea"/>
                <a:cs typeface="+mn-cs"/>
              </a:rPr>
              <a:t>I løpet av høsten 2020 vil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Carpe</a:t>
            </a:r>
            <a:r>
              <a:rPr kumimoji="0" lang="nb-NO" sz="2700" b="1" i="0" u="none" strike="noStrike" kern="1200" cap="none" spc="0" normalizeH="0" baseline="0" noProof="0" dirty="0">
                <a:ln>
                  <a:noFill/>
                </a:ln>
                <a:solidFill>
                  <a:srgbClr val="31724D"/>
                </a:solidFill>
                <a:effectLst/>
                <a:uLnTx/>
                <a:uFillTx/>
                <a:latin typeface="Corbel"/>
                <a:ea typeface="+mn-ea"/>
                <a:cs typeface="+mn-cs"/>
              </a:rPr>
              <a:t> Diem demenslandsby (158 plasser) og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Lindelia</a:t>
            </a:r>
            <a:r>
              <a:rPr kumimoji="0" lang="nb-NO" sz="2700" b="1" i="0" u="none" strike="noStrike" kern="1200" cap="none" spc="0" normalizeH="0" baseline="0" noProof="0" dirty="0">
                <a:ln>
                  <a:noFill/>
                </a:ln>
                <a:solidFill>
                  <a:srgbClr val="31724D"/>
                </a:solidFill>
                <a:effectLst/>
                <a:uLnTx/>
                <a:uFillTx/>
                <a:latin typeface="Corbel"/>
                <a:ea typeface="+mn-ea"/>
                <a:cs typeface="+mn-cs"/>
              </a:rPr>
              <a:t> bo- og behandlingssenter (132 plasser) være klare til innflytting</a:t>
            </a:r>
            <a:endParaRPr kumimoji="0" lang="nb-NO" sz="27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3984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654919" y="576006"/>
            <a:ext cx="9142058" cy="5501475"/>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endParaRPr kumimoji="0" lang="nb-NO" sz="1799" b="1" i="0" u="none" strike="noStrike" kern="1200" cap="none" spc="0" normalizeH="0" baseline="0" noProof="0" dirty="0">
              <a:ln>
                <a:noFill/>
              </a:ln>
              <a:solidFill>
                <a:srgbClr val="FFFFFF"/>
              </a:solidFill>
              <a:effectLst/>
              <a:uLnTx/>
              <a:uFillTx/>
              <a:latin typeface="Corbel"/>
              <a:ea typeface="+mn-ea"/>
              <a:cs typeface="+mn-cs"/>
            </a:endParaRPr>
          </a:p>
          <a:p>
            <a:pPr marL="0" marR="0" lvl="0" indent="0" algn="ctr" defTabSz="913992" rtl="0" eaLnBrk="1" fontAlgn="auto" latinLnBrk="0" hangingPunct="1">
              <a:lnSpc>
                <a:spcPct val="100000"/>
              </a:lnSpc>
              <a:spcBef>
                <a:spcPts val="0"/>
              </a:spcBef>
              <a:spcAft>
                <a:spcPts val="0"/>
              </a:spcAft>
              <a:buClrTx/>
              <a:buSzTx/>
              <a:buFontTx/>
              <a:buNone/>
              <a:tabLst/>
              <a:defRPr/>
            </a:pPr>
            <a:r>
              <a:rPr lang="nb-NO" sz="2475" b="1" dirty="0">
                <a:solidFill>
                  <a:srgbClr val="FFFFFF"/>
                </a:solidFill>
                <a:latin typeface="Corbel"/>
              </a:rPr>
              <a:t>Grunnen til LØFT</a:t>
            </a:r>
            <a:r>
              <a:rPr kumimoji="0" lang="nb-NO" sz="2475" b="0" i="0" u="none" strike="noStrike" kern="1200" cap="none" spc="0" normalizeH="0" baseline="0" noProof="0" dirty="0">
                <a:ln>
                  <a:noFill/>
                </a:ln>
                <a:solidFill>
                  <a:srgbClr val="FFFFFF"/>
                </a:solidFill>
                <a:effectLst/>
                <a:uLnTx/>
                <a:uFillTx/>
                <a:latin typeface="Corbel"/>
                <a:ea typeface="+mn-ea"/>
                <a:cs typeface="+mn-cs"/>
              </a:rPr>
              <a:t>: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tx1"/>
                </a:solidFill>
                <a:effectLst/>
                <a:uLnTx/>
                <a:uFillTx/>
                <a:latin typeface="Corbel"/>
              </a:rPr>
              <a:t>Flytteprosessen er en direkte konsekvens av at </a:t>
            </a:r>
            <a:r>
              <a:rPr kumimoji="0" lang="nb-NO" sz="3200" b="0" i="0" u="none" strike="noStrike" kern="1200" cap="none" spc="0" normalizeH="0" baseline="0" noProof="0" dirty="0" err="1">
                <a:ln>
                  <a:noFill/>
                </a:ln>
                <a:solidFill>
                  <a:schemeClr val="tx1"/>
                </a:solidFill>
                <a:effectLst/>
                <a:uLnTx/>
                <a:uFillTx/>
                <a:latin typeface="Corbel"/>
              </a:rPr>
              <a:t>Carpe</a:t>
            </a:r>
            <a:r>
              <a:rPr kumimoji="0" lang="nb-NO" sz="3200" b="0" i="0" u="none" strike="noStrike" kern="1200" cap="none" spc="0" normalizeH="0" baseline="0" noProof="0" dirty="0">
                <a:ln>
                  <a:noFill/>
                </a:ln>
                <a:solidFill>
                  <a:schemeClr val="tx1"/>
                </a:solidFill>
                <a:effectLst/>
                <a:uLnTx/>
                <a:uFillTx/>
                <a:latin typeface="Corbel"/>
              </a:rPr>
              <a:t> Diem demenslandsby og </a:t>
            </a:r>
            <a:r>
              <a:rPr kumimoji="0" lang="nb-NO" sz="3200" b="0" i="0" u="none" strike="noStrike" kern="1200" cap="none" spc="0" normalizeH="0" baseline="0" noProof="0" dirty="0" err="1">
                <a:ln>
                  <a:noFill/>
                </a:ln>
                <a:solidFill>
                  <a:schemeClr val="tx1"/>
                </a:solidFill>
                <a:effectLst/>
                <a:uLnTx/>
                <a:uFillTx/>
                <a:latin typeface="Corbel"/>
              </a:rPr>
              <a:t>Lindelia</a:t>
            </a:r>
            <a:r>
              <a:rPr kumimoji="0" lang="nb-NO" sz="3200" b="0" i="0" u="none" strike="noStrike" kern="1200" cap="none" spc="0" normalizeH="0" baseline="0" noProof="0" dirty="0">
                <a:ln>
                  <a:noFill/>
                </a:ln>
                <a:solidFill>
                  <a:schemeClr val="tx1"/>
                </a:solidFill>
                <a:effectLst/>
                <a:uLnTx/>
                <a:uFillTx/>
                <a:latin typeface="Corbel"/>
              </a:rPr>
              <a:t> bo- og behandlingssenter åpner. Disse plassene er erstatningsplasser. Det betyr</a:t>
            </a:r>
            <a:r>
              <a:rPr kumimoji="0" lang="nb-NO" sz="3200" b="0" i="0" u="none" strike="noStrike" kern="1200" cap="none" spc="0" normalizeH="0" noProof="0" dirty="0">
                <a:ln>
                  <a:noFill/>
                </a:ln>
                <a:solidFill>
                  <a:schemeClr val="tx1"/>
                </a:solidFill>
                <a:effectLst/>
                <a:uLnTx/>
                <a:uFillTx/>
                <a:latin typeface="Corbel"/>
              </a:rPr>
              <a:t> at</a:t>
            </a:r>
            <a:r>
              <a:rPr lang="nb-NO" sz="3200" dirty="0">
                <a:solidFill>
                  <a:schemeClr val="tx1"/>
                </a:solidFill>
                <a:latin typeface="Corbel"/>
              </a:rPr>
              <a:t> mange av</a:t>
            </a:r>
            <a:r>
              <a:rPr kumimoji="0" lang="nb-NO" sz="3200" b="0" i="0" u="none" strike="noStrike" kern="1200" cap="none" spc="0" normalizeH="0" baseline="0" noProof="0" dirty="0">
                <a:ln>
                  <a:noFill/>
                </a:ln>
                <a:solidFill>
                  <a:schemeClr val="tx1"/>
                </a:solidFill>
                <a:effectLst/>
                <a:uLnTx/>
                <a:uFillTx/>
                <a:latin typeface="Corbel"/>
              </a:rPr>
              <a:t> våre eksisterende beboere skal flytte inn i de nye boligene</a:t>
            </a:r>
            <a:r>
              <a:rPr kumimoji="0" lang="nb-NO" sz="3200" b="0" i="0" u="none" strike="noStrike" kern="1200" cap="none" spc="0" normalizeH="0" baseline="0" noProof="0" dirty="0">
                <a:ln>
                  <a:noFill/>
                </a:ln>
                <a:solidFill>
                  <a:srgbClr val="FFFFFF"/>
                </a:solidFill>
                <a:effectLst/>
                <a:uLnTx/>
                <a:uFillTx/>
                <a:latin typeface="Corbel"/>
              </a:rPr>
              <a:t>. </a:t>
            </a:r>
          </a:p>
        </p:txBody>
      </p:sp>
    </p:spTree>
    <p:extLst>
      <p:ext uri="{BB962C8B-B14F-4D97-AF65-F5344CB8AC3E}">
        <p14:creationId xmlns:p14="http://schemas.microsoft.com/office/powerpoint/2010/main" val="2711557109"/>
      </p:ext>
    </p:extLst>
  </p:cSld>
  <p:clrMapOvr>
    <a:masterClrMapping/>
  </p:clrMapOvr>
</p:sld>
</file>

<file path=ppt/theme/theme1.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37500</TotalTime>
  <Words>732</Words>
  <Application>Microsoft Office PowerPoint</Application>
  <PresentationFormat>Widescreen</PresentationFormat>
  <Paragraphs>104</Paragraphs>
  <Slides>17</Slides>
  <Notes>2</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17</vt:i4>
      </vt:variant>
    </vt:vector>
  </HeadingPairs>
  <TitlesOfParts>
    <vt:vector size="27" baseType="lpstr">
      <vt:lpstr>Arial</vt:lpstr>
      <vt:lpstr>Calibri</vt:lpstr>
      <vt:lpstr>Calibri Light</vt:lpstr>
      <vt:lpstr>Century Gothic</vt:lpstr>
      <vt:lpstr>Corbel</vt:lpstr>
      <vt:lpstr>Wingdings</vt:lpstr>
      <vt:lpstr>1_Office-tema</vt:lpstr>
      <vt:lpstr>Office-tema</vt:lpstr>
      <vt:lpstr>2_Office-tema</vt:lpstr>
      <vt:lpstr>3_Office-tema</vt:lpstr>
      <vt:lpstr>           LØFT –  Nye sykehjem, flytteprosess og oppgradering  </vt:lpstr>
      <vt:lpstr>Velkommen! </vt:lpstr>
      <vt:lpstr>Tidlig fase </vt:lpstr>
      <vt:lpstr>Spørsmål vi vil berøre i dag: </vt:lpstr>
      <vt:lpstr>Et løft for innbyggerne </vt:lpstr>
      <vt:lpstr>Tillit – gjensidig tillit mellom oss og dere</vt:lpstr>
      <vt:lpstr>PowerPoint-presentasjon</vt:lpstr>
      <vt:lpstr>-</vt:lpstr>
      <vt:lpstr>PowerPoint-presentasjon</vt:lpstr>
      <vt:lpstr>LØFT  </vt:lpstr>
      <vt:lpstr>Vi vil få en ny organisering av tilbudet som blir bedre for beboere og styrker fagmiljøene:  </vt:lpstr>
      <vt:lpstr>PowerPoint-presentasjon</vt:lpstr>
      <vt:lpstr>PowerPoint-presentasjon</vt:lpstr>
      <vt:lpstr>PowerPoint-presentasjon</vt:lpstr>
      <vt:lpstr>PowerPoint-presentasjon</vt:lpstr>
      <vt:lpstr>Østerås </vt:lpstr>
      <vt:lpstr>Østerås </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Sandsengen</dc:creator>
  <cp:lastModifiedBy>Sofie Meta</cp:lastModifiedBy>
  <cp:revision>59</cp:revision>
  <dcterms:created xsi:type="dcterms:W3CDTF">2019-12-23T08:03:19Z</dcterms:created>
  <dcterms:modified xsi:type="dcterms:W3CDTF">2020-02-17T09:06:42Z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2020-02-17T08:49:04Z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f691b69b-a2bd-49fd-a0c8-0000f2fc58a4</vt:lpwstr>
  </property>
  <property fmtid="{D5CDD505-2E9C-101B-9397-08002B2CF9AE}" pid="8" name="MSIP_Label_593ecc0f-ccb9-4361-8333-eab9c279fcaa_ContentBits">
    <vt:lpwstr>0</vt:lpwstr>
  </property>
</Properties>
</file>