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9" r:id="rId3"/>
    <p:sldMasterId id="2147483691" r:id="rId4"/>
  </p:sldMasterIdLst>
  <p:notesMasterIdLst>
    <p:notesMasterId r:id="rId22"/>
  </p:notesMasterIdLst>
  <p:sldIdLst>
    <p:sldId id="257" r:id="rId5"/>
    <p:sldId id="280" r:id="rId6"/>
    <p:sldId id="281" r:id="rId7"/>
    <p:sldId id="274" r:id="rId8"/>
    <p:sldId id="262" r:id="rId9"/>
    <p:sldId id="263" r:id="rId10"/>
    <p:sldId id="267" r:id="rId11"/>
    <p:sldId id="268" r:id="rId12"/>
    <p:sldId id="270" r:id="rId13"/>
    <p:sldId id="284" r:id="rId14"/>
    <p:sldId id="271" r:id="rId15"/>
    <p:sldId id="272" r:id="rId16"/>
    <p:sldId id="273" r:id="rId17"/>
    <p:sldId id="265" r:id="rId18"/>
    <p:sldId id="276" r:id="rId19"/>
    <p:sldId id="283" r:id="rId20"/>
    <p:sldId id="285" r:id="rId2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jetil Sandsengen" initials="KS" lastIdx="1" clrIdx="0">
    <p:extLst>
      <p:ext uri="{19B8F6BF-5375-455C-9EA6-DF929625EA0E}">
        <p15:presenceInfo xmlns:p15="http://schemas.microsoft.com/office/powerpoint/2012/main" userId="S-1-5-21-2374433285-2907865907-4071022592-926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4660"/>
  </p:normalViewPr>
  <p:slideViewPr>
    <p:cSldViewPr snapToGrid="0">
      <p:cViewPr varScale="1">
        <p:scale>
          <a:sx n="154" d="100"/>
          <a:sy n="154" d="100"/>
        </p:scale>
        <p:origin x="432"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C56D2-782D-4F7A-8A55-852C65B10886}" type="datetimeFigureOut">
              <a:rPr lang="nb-NO" smtClean="0"/>
              <a:t>17.02.2020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FEAE09-123B-429D-B9C3-BFAA5BBD3224}" type="slidenum">
              <a:rPr lang="nb-NO" smtClean="0"/>
              <a:t>‹#›</a:t>
            </a:fld>
            <a:endParaRPr lang="nb-NO"/>
          </a:p>
        </p:txBody>
      </p:sp>
    </p:spTree>
    <p:extLst>
      <p:ext uri="{BB962C8B-B14F-4D97-AF65-F5344CB8AC3E}">
        <p14:creationId xmlns:p14="http://schemas.microsoft.com/office/powerpoint/2010/main" val="1834784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Denne</a:t>
            </a:r>
            <a:r>
              <a:rPr lang="nb-NO" baseline="0" dirty="0"/>
              <a:t> investeringen og satsningen er årsaken til den prosessen vi står ovenfor</a:t>
            </a:r>
            <a:endParaRPr lang="nb-NO" dirty="0"/>
          </a:p>
        </p:txBody>
      </p:sp>
      <p:sp>
        <p:nvSpPr>
          <p:cNvPr id="4" name="Plassholder for lysbildenummer 3"/>
          <p:cNvSpPr>
            <a:spLocks noGrp="1"/>
          </p:cNvSpPr>
          <p:nvPr>
            <p:ph type="sldNum" sz="quarter" idx="10"/>
          </p:nvPr>
        </p:nvSpPr>
        <p:spPr/>
        <p:txBody>
          <a:bodyPr/>
          <a:lstStyle/>
          <a:p>
            <a:pPr marL="0" marR="0" lvl="0" indent="0" algn="r" defTabSz="1625163" rtl="0" eaLnBrk="1" fontAlgn="auto" latinLnBrk="0" hangingPunct="1">
              <a:lnSpc>
                <a:spcPct val="100000"/>
              </a:lnSpc>
              <a:spcBef>
                <a:spcPts val="0"/>
              </a:spcBef>
              <a:spcAft>
                <a:spcPts val="0"/>
              </a:spcAft>
              <a:buClrTx/>
              <a:buSzTx/>
              <a:buFontTx/>
              <a:buNone/>
              <a:tabLst/>
              <a:defRPr/>
            </a:pPr>
            <a:fld id="{75808913-91DA-4BFE-9CDA-781AFAB2327E}"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25163"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169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vil</a:t>
            </a:r>
            <a:r>
              <a:rPr lang="nb-NO" baseline="0" dirty="0"/>
              <a:t> man oppnå en svært hensiktsmessig organisering av tjenesten for beboere og fagmiljø</a:t>
            </a:r>
            <a:endParaRPr lang="nb-NO" dirty="0"/>
          </a:p>
        </p:txBody>
      </p:sp>
      <p:sp>
        <p:nvSpPr>
          <p:cNvPr id="4" name="Plassholder for lysbildenummer 3"/>
          <p:cNvSpPr>
            <a:spLocks noGrp="1"/>
          </p:cNvSpPr>
          <p:nvPr>
            <p:ph type="sldNum" sz="quarter" idx="10"/>
          </p:nvPr>
        </p:nvSpPr>
        <p:spPr/>
        <p:txBody>
          <a:bodyPr/>
          <a:lstStyle/>
          <a:p>
            <a:pPr marL="0" marR="0" lvl="0" indent="0" algn="r" defTabSz="1625163" rtl="0" eaLnBrk="1" fontAlgn="auto" latinLnBrk="0" hangingPunct="1">
              <a:lnSpc>
                <a:spcPct val="100000"/>
              </a:lnSpc>
              <a:spcBef>
                <a:spcPts val="0"/>
              </a:spcBef>
              <a:spcAft>
                <a:spcPts val="0"/>
              </a:spcAft>
              <a:buClrTx/>
              <a:buSzTx/>
              <a:buFontTx/>
              <a:buNone/>
              <a:tabLst/>
              <a:defRPr/>
            </a:pPr>
            <a:fld id="{75808913-91DA-4BFE-9CDA-781AFAB2327E}"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25163"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042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6BD6363-861D-4B75-8BA5-EBB9ACF8E4BD}"/>
              </a:ext>
            </a:extLst>
          </p:cNvPr>
          <p:cNvSpPr>
            <a:spLocks noGrp="1"/>
          </p:cNvSpPr>
          <p:nvPr>
            <p:ph type="pic" sz="quarter" idx="10" hasCustomPrompt="1"/>
          </p:nvPr>
        </p:nvSpPr>
        <p:spPr>
          <a:xfrm>
            <a:off x="0" y="0"/>
            <a:ext cx="12192000" cy="6858000"/>
          </a:xfrm>
          <a:blipFill>
            <a:blip r:embed="rId2"/>
            <a:stretch>
              <a:fillRect/>
            </a:stretch>
          </a:blipFill>
        </p:spPr>
        <p:txBody>
          <a:bodyPr/>
          <a:lstStyle>
            <a:lvl1pPr marL="0" indent="0">
              <a:buNone/>
              <a:defRPr/>
            </a:lvl1pPr>
          </a:lstStyle>
          <a:p>
            <a:r>
              <a:rPr lang="nb-NO" dirty="0"/>
              <a:t> </a:t>
            </a:r>
          </a:p>
        </p:txBody>
      </p:sp>
      <p:sp>
        <p:nvSpPr>
          <p:cNvPr id="10" name="Text Placeholder 9">
            <a:extLst>
              <a:ext uri="{FF2B5EF4-FFF2-40B4-BE49-F238E27FC236}">
                <a16:creationId xmlns:a16="http://schemas.microsoft.com/office/drawing/2014/main" id="{57AC612F-14F8-4A54-B580-019260AD42DA}"/>
              </a:ext>
            </a:extLst>
          </p:cNvPr>
          <p:cNvSpPr>
            <a:spLocks noGrp="1"/>
          </p:cNvSpPr>
          <p:nvPr>
            <p:ph type="body" sz="quarter" idx="11" hasCustomPrompt="1"/>
          </p:nvPr>
        </p:nvSpPr>
        <p:spPr>
          <a:xfrm>
            <a:off x="4603510" y="1978415"/>
            <a:ext cx="7002523" cy="4297028"/>
          </a:xfrm>
          <a:blipFill>
            <a:blip r:embed="rId3"/>
            <a:stretch>
              <a:fillRect/>
            </a:stretch>
          </a:blipFill>
        </p:spPr>
        <p:txBody>
          <a:bodyPr>
            <a:normAutofit/>
          </a:bodyPr>
          <a:lstStyle>
            <a:lvl1pPr marL="0" indent="0">
              <a:buNone/>
              <a:defRPr sz="100">
                <a:solidFill>
                  <a:schemeClr val="bg1"/>
                </a:solidFill>
              </a:defRPr>
            </a:lvl1pPr>
          </a:lstStyle>
          <a:p>
            <a:pPr lvl="0"/>
            <a:r>
              <a:rPr lang="nb-NO" dirty="0"/>
              <a:t> </a:t>
            </a:r>
          </a:p>
        </p:txBody>
      </p:sp>
      <p:sp>
        <p:nvSpPr>
          <p:cNvPr id="2" name="Tittel 1"/>
          <p:cNvSpPr>
            <a:spLocks noGrp="1"/>
          </p:cNvSpPr>
          <p:nvPr>
            <p:ph type="ctrTitle" hasCustomPrompt="1"/>
          </p:nvPr>
        </p:nvSpPr>
        <p:spPr>
          <a:xfrm>
            <a:off x="5103004" y="3223783"/>
            <a:ext cx="6110741" cy="1346618"/>
          </a:xfrm>
        </p:spPr>
        <p:txBody>
          <a:bodyPr anchor="b" anchorCtr="0">
            <a:normAutofit/>
          </a:bodyPr>
          <a:lstStyle>
            <a:lvl1pPr algn="l">
              <a:lnSpc>
                <a:spcPct val="100000"/>
              </a:lnSpc>
              <a:defRPr sz="4049" b="1">
                <a:solidFill>
                  <a:srgbClr val="367B55"/>
                </a:solidFill>
              </a:defRPr>
            </a:lvl1pPr>
          </a:lstStyle>
          <a:p>
            <a:r>
              <a:rPr lang="nb-NO" dirty="0"/>
              <a:t>Klikk for å redigere tittelstil</a:t>
            </a:r>
          </a:p>
        </p:txBody>
      </p:sp>
      <p:sp>
        <p:nvSpPr>
          <p:cNvPr id="3" name="Undertittel 2"/>
          <p:cNvSpPr>
            <a:spLocks noGrp="1"/>
          </p:cNvSpPr>
          <p:nvPr>
            <p:ph type="subTitle" idx="1" hasCustomPrompt="1"/>
          </p:nvPr>
        </p:nvSpPr>
        <p:spPr>
          <a:xfrm>
            <a:off x="5103004" y="4691900"/>
            <a:ext cx="6110741" cy="621672"/>
          </a:xfrm>
        </p:spPr>
        <p:txBody>
          <a:bodyPr>
            <a:normAutofit/>
          </a:bodyPr>
          <a:lstStyle>
            <a:lvl1pPr marL="0" indent="0" algn="l">
              <a:lnSpc>
                <a:spcPts val="2250"/>
              </a:lnSpc>
              <a:buNone/>
              <a:defRPr sz="1800" b="0" baseline="0">
                <a:solidFill>
                  <a:schemeClr val="accent2"/>
                </a:solidFill>
                <a:latin typeface="+mn-lt"/>
                <a:cs typeface="Arial" panose="020B0604020202020204" pitchFamily="34" charset="0"/>
              </a:defRPr>
            </a:lvl1pPr>
            <a:lvl2pPr marL="456919" indent="0" algn="ctr">
              <a:buNone/>
              <a:defRPr sz="1999"/>
            </a:lvl2pPr>
            <a:lvl3pPr marL="913838" indent="0" algn="ctr">
              <a:buNone/>
              <a:defRPr sz="1799"/>
            </a:lvl3pPr>
            <a:lvl4pPr marL="1370756" indent="0" algn="ctr">
              <a:buNone/>
              <a:defRPr sz="1599"/>
            </a:lvl4pPr>
            <a:lvl5pPr marL="1827675" indent="0" algn="ctr">
              <a:buNone/>
              <a:defRPr sz="1599"/>
            </a:lvl5pPr>
            <a:lvl6pPr marL="2284594" indent="0" algn="ctr">
              <a:buNone/>
              <a:defRPr sz="1599"/>
            </a:lvl6pPr>
            <a:lvl7pPr marL="2741512" indent="0" algn="ctr">
              <a:buNone/>
              <a:defRPr sz="1599"/>
            </a:lvl7pPr>
            <a:lvl8pPr marL="3198431" indent="0" algn="ctr">
              <a:buNone/>
              <a:defRPr sz="1599"/>
            </a:lvl8pPr>
            <a:lvl9pPr marL="3655350" indent="0" algn="ctr">
              <a:buNone/>
              <a:defRPr sz="1599"/>
            </a:lvl9pPr>
          </a:lstStyle>
          <a:p>
            <a:r>
              <a:rPr lang="nb-NO" dirty="0"/>
              <a:t>Tittel Navn </a:t>
            </a:r>
            <a:r>
              <a:rPr lang="nb-NO" dirty="0" err="1"/>
              <a:t>Navnesen</a:t>
            </a:r>
            <a:r>
              <a:rPr lang="nb-NO" dirty="0"/>
              <a:t> | </a:t>
            </a:r>
            <a:r>
              <a:rPr lang="nb-NO" dirty="0" err="1"/>
              <a:t>dd</a:t>
            </a:r>
            <a:r>
              <a:rPr lang="nb-NO" dirty="0"/>
              <a:t>. MMM </a:t>
            </a:r>
            <a:r>
              <a:rPr lang="nb-NO" dirty="0" err="1"/>
              <a:t>åååå</a:t>
            </a:r>
            <a:endParaRPr lang="nb-NO" dirty="0"/>
          </a:p>
        </p:txBody>
      </p:sp>
    </p:spTree>
    <p:extLst>
      <p:ext uri="{BB962C8B-B14F-4D97-AF65-F5344CB8AC3E}">
        <p14:creationId xmlns:p14="http://schemas.microsoft.com/office/powerpoint/2010/main" val="3355953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Tomt Sor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74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Tomt H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976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983651F3-9B16-40C6-B209-3688FC9C95F6}" type="datetimeFigureOut">
              <a:rPr lang="nb-NO" smtClean="0"/>
              <a:t>17.02.2020</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665501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t /m logo">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83651F3-9B16-40C6-B209-3688FC9C95F6}" type="datetimeFigureOut">
              <a:rPr lang="nb-NO" smtClean="0"/>
              <a:t>17.02.2020</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004498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tel og innhold">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b-NO"/>
              <a:t>Klikk for å redigere tittelstil</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46516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6BD6363-861D-4B75-8BA5-EBB9ACF8E4BD}"/>
              </a:ext>
            </a:extLst>
          </p:cNvPr>
          <p:cNvSpPr>
            <a:spLocks noGrp="1"/>
          </p:cNvSpPr>
          <p:nvPr>
            <p:ph type="pic" sz="quarter" idx="10" hasCustomPrompt="1"/>
          </p:nvPr>
        </p:nvSpPr>
        <p:spPr>
          <a:xfrm>
            <a:off x="0" y="0"/>
            <a:ext cx="12192000" cy="6858000"/>
          </a:xfrm>
          <a:blipFill>
            <a:blip r:embed="rId2"/>
            <a:stretch>
              <a:fillRect/>
            </a:stretch>
          </a:blipFill>
        </p:spPr>
        <p:txBody>
          <a:bodyPr/>
          <a:lstStyle>
            <a:lvl1pPr marL="0" indent="0">
              <a:buNone/>
              <a:defRPr/>
            </a:lvl1pPr>
          </a:lstStyle>
          <a:p>
            <a:r>
              <a:rPr lang="nb-NO" dirty="0"/>
              <a:t> </a:t>
            </a:r>
          </a:p>
        </p:txBody>
      </p:sp>
      <p:sp>
        <p:nvSpPr>
          <p:cNvPr id="10" name="Text Placeholder 9">
            <a:extLst>
              <a:ext uri="{FF2B5EF4-FFF2-40B4-BE49-F238E27FC236}">
                <a16:creationId xmlns:a16="http://schemas.microsoft.com/office/drawing/2014/main" id="{57AC612F-14F8-4A54-B580-019260AD42DA}"/>
              </a:ext>
            </a:extLst>
          </p:cNvPr>
          <p:cNvSpPr>
            <a:spLocks noGrp="1"/>
          </p:cNvSpPr>
          <p:nvPr>
            <p:ph type="body" sz="quarter" idx="11" hasCustomPrompt="1"/>
          </p:nvPr>
        </p:nvSpPr>
        <p:spPr>
          <a:xfrm>
            <a:off x="4603510" y="1978415"/>
            <a:ext cx="7002523" cy="4297028"/>
          </a:xfrm>
          <a:blipFill>
            <a:blip r:embed="rId3"/>
            <a:stretch>
              <a:fillRect/>
            </a:stretch>
          </a:blipFill>
        </p:spPr>
        <p:txBody>
          <a:bodyPr>
            <a:normAutofit/>
          </a:bodyPr>
          <a:lstStyle>
            <a:lvl1pPr marL="0" indent="0">
              <a:buNone/>
              <a:defRPr sz="100">
                <a:solidFill>
                  <a:schemeClr val="bg1"/>
                </a:solidFill>
              </a:defRPr>
            </a:lvl1pPr>
          </a:lstStyle>
          <a:p>
            <a:pPr lvl="0"/>
            <a:r>
              <a:rPr lang="nb-NO" dirty="0"/>
              <a:t> </a:t>
            </a:r>
          </a:p>
        </p:txBody>
      </p:sp>
      <p:sp>
        <p:nvSpPr>
          <p:cNvPr id="2" name="Tittel 1"/>
          <p:cNvSpPr>
            <a:spLocks noGrp="1"/>
          </p:cNvSpPr>
          <p:nvPr>
            <p:ph type="ctrTitle" hasCustomPrompt="1"/>
          </p:nvPr>
        </p:nvSpPr>
        <p:spPr>
          <a:xfrm>
            <a:off x="5103004" y="3223783"/>
            <a:ext cx="6110741" cy="1346618"/>
          </a:xfrm>
        </p:spPr>
        <p:txBody>
          <a:bodyPr anchor="b" anchorCtr="0">
            <a:normAutofit/>
          </a:bodyPr>
          <a:lstStyle>
            <a:lvl1pPr algn="l">
              <a:lnSpc>
                <a:spcPct val="100000"/>
              </a:lnSpc>
              <a:defRPr sz="4049" b="1">
                <a:solidFill>
                  <a:srgbClr val="367B55"/>
                </a:solidFill>
              </a:defRPr>
            </a:lvl1pPr>
          </a:lstStyle>
          <a:p>
            <a:r>
              <a:rPr lang="nb-NO" dirty="0"/>
              <a:t>Klikk for å redigere tittelstil</a:t>
            </a:r>
          </a:p>
        </p:txBody>
      </p:sp>
      <p:sp>
        <p:nvSpPr>
          <p:cNvPr id="3" name="Undertittel 2"/>
          <p:cNvSpPr>
            <a:spLocks noGrp="1"/>
          </p:cNvSpPr>
          <p:nvPr>
            <p:ph type="subTitle" idx="1" hasCustomPrompt="1"/>
          </p:nvPr>
        </p:nvSpPr>
        <p:spPr>
          <a:xfrm>
            <a:off x="5103004" y="4691900"/>
            <a:ext cx="6110741" cy="621672"/>
          </a:xfrm>
        </p:spPr>
        <p:txBody>
          <a:bodyPr>
            <a:normAutofit/>
          </a:bodyPr>
          <a:lstStyle>
            <a:lvl1pPr marL="0" indent="0" algn="l">
              <a:lnSpc>
                <a:spcPts val="2250"/>
              </a:lnSpc>
              <a:buNone/>
              <a:defRPr sz="1800" b="0" baseline="0">
                <a:solidFill>
                  <a:schemeClr val="accent2"/>
                </a:solidFill>
                <a:latin typeface="+mn-lt"/>
                <a:cs typeface="Arial" panose="020B0604020202020204" pitchFamily="34" charset="0"/>
              </a:defRPr>
            </a:lvl1pPr>
            <a:lvl2pPr marL="456919" indent="0" algn="ctr">
              <a:buNone/>
              <a:defRPr sz="1999"/>
            </a:lvl2pPr>
            <a:lvl3pPr marL="913838" indent="0" algn="ctr">
              <a:buNone/>
              <a:defRPr sz="1799"/>
            </a:lvl3pPr>
            <a:lvl4pPr marL="1370756" indent="0" algn="ctr">
              <a:buNone/>
              <a:defRPr sz="1599"/>
            </a:lvl4pPr>
            <a:lvl5pPr marL="1827675" indent="0" algn="ctr">
              <a:buNone/>
              <a:defRPr sz="1599"/>
            </a:lvl5pPr>
            <a:lvl6pPr marL="2284594" indent="0" algn="ctr">
              <a:buNone/>
              <a:defRPr sz="1599"/>
            </a:lvl6pPr>
            <a:lvl7pPr marL="2741512" indent="0" algn="ctr">
              <a:buNone/>
              <a:defRPr sz="1599"/>
            </a:lvl7pPr>
            <a:lvl8pPr marL="3198431" indent="0" algn="ctr">
              <a:buNone/>
              <a:defRPr sz="1599"/>
            </a:lvl8pPr>
            <a:lvl9pPr marL="3655350" indent="0" algn="ctr">
              <a:buNone/>
              <a:defRPr sz="1599"/>
            </a:lvl9pPr>
          </a:lstStyle>
          <a:p>
            <a:r>
              <a:rPr lang="nb-NO" dirty="0"/>
              <a:t>Tittel Navn </a:t>
            </a:r>
            <a:r>
              <a:rPr lang="nb-NO" dirty="0" err="1"/>
              <a:t>Navnesen</a:t>
            </a:r>
            <a:r>
              <a:rPr lang="nb-NO" dirty="0"/>
              <a:t> | </a:t>
            </a:r>
            <a:r>
              <a:rPr lang="nb-NO" dirty="0" err="1"/>
              <a:t>dd</a:t>
            </a:r>
            <a:r>
              <a:rPr lang="nb-NO" dirty="0"/>
              <a:t>. MMM </a:t>
            </a:r>
            <a:r>
              <a:rPr lang="nb-NO" dirty="0" err="1"/>
              <a:t>åååå</a:t>
            </a:r>
            <a:endParaRPr lang="nb-NO" dirty="0"/>
          </a:p>
        </p:txBody>
      </p:sp>
    </p:spTree>
    <p:extLst>
      <p:ext uri="{BB962C8B-B14F-4D97-AF65-F5344CB8AC3E}">
        <p14:creationId xmlns:p14="http://schemas.microsoft.com/office/powerpoint/2010/main" val="1707201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Agendaslide">
    <p:bg>
      <p:bgPr>
        <a:solidFill>
          <a:schemeClr val="accent5"/>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094144" y="825385"/>
            <a:ext cx="10029655" cy="846511"/>
          </a:xfrm>
        </p:spPr>
        <p:txBody>
          <a:bodyPr>
            <a:normAutofit/>
          </a:bodyPr>
          <a:lstStyle>
            <a:lvl1pPr>
              <a:defRPr sz="4049" b="1">
                <a:solidFill>
                  <a:schemeClr val="accent4"/>
                </a:solidFill>
              </a:defRPr>
            </a:lvl1pPr>
          </a:lstStyle>
          <a:p>
            <a:r>
              <a:rPr lang="nb-NO"/>
              <a:t>Klikk for å redigere tittelstil</a:t>
            </a:r>
            <a:endParaRPr lang="nb-NO" dirty="0"/>
          </a:p>
        </p:txBody>
      </p:sp>
      <p:sp>
        <p:nvSpPr>
          <p:cNvPr id="3" name="Plassholder for innhold 2"/>
          <p:cNvSpPr>
            <a:spLocks noGrp="1"/>
          </p:cNvSpPr>
          <p:nvPr>
            <p:ph idx="1"/>
          </p:nvPr>
        </p:nvSpPr>
        <p:spPr>
          <a:xfrm>
            <a:off x="1094144" y="2014864"/>
            <a:ext cx="10029655" cy="3908229"/>
          </a:xfrm>
        </p:spPr>
        <p:txBody>
          <a:bodyPr>
            <a:normAutofit/>
          </a:bodyPr>
          <a:lstStyle>
            <a:lvl1pPr>
              <a:defRPr sz="2025" u="none"/>
            </a:lvl1pPr>
            <a:lvl2pPr>
              <a:defRPr sz="2025" u="none"/>
            </a:lvl2pPr>
            <a:lvl3pPr>
              <a:defRPr sz="2025" u="none"/>
            </a:lvl3pPr>
            <a:lvl4pPr>
              <a:defRPr sz="2025" u="none"/>
            </a:lvl4pPr>
            <a:lvl5pPr>
              <a:defRPr sz="2025" u="none"/>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113706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4049">
                <a:solidFill>
                  <a:schemeClr val="accent4"/>
                </a:solidFill>
              </a:defRPr>
            </a:lvl1pPr>
          </a:lstStyle>
          <a:p>
            <a:r>
              <a:rPr lang="nb-NO"/>
              <a:t>Klikk for å redigere tittelstil</a:t>
            </a:r>
            <a:endParaRPr lang="nb-NO" dirty="0"/>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723169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 undertittel &amp; innho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tekst 7"/>
          <p:cNvSpPr>
            <a:spLocks noGrp="1"/>
          </p:cNvSpPr>
          <p:nvPr>
            <p:ph type="body" sz="quarter" idx="14"/>
          </p:nvPr>
        </p:nvSpPr>
        <p:spPr>
          <a:xfrm>
            <a:off x="1094395" y="1818741"/>
            <a:ext cx="10029119" cy="444834"/>
          </a:xfrm>
        </p:spPr>
        <p:txBody>
          <a:bodyPr/>
          <a:lstStyle>
            <a:lvl1pPr marL="0" indent="0">
              <a:buNone/>
              <a:defRPr/>
            </a:lvl1pPr>
          </a:lstStyle>
          <a:p>
            <a:pPr lvl="0"/>
            <a:r>
              <a:rPr lang="nb-NO"/>
              <a:t>Rediger tekststiler i malen</a:t>
            </a:r>
          </a:p>
        </p:txBody>
      </p:sp>
      <p:sp>
        <p:nvSpPr>
          <p:cNvPr id="7" name="Title 6">
            <a:extLst>
              <a:ext uri="{FF2B5EF4-FFF2-40B4-BE49-F238E27FC236}">
                <a16:creationId xmlns:a16="http://schemas.microsoft.com/office/drawing/2014/main" id="{14CB732C-A766-4F64-8D72-CA7228100469}"/>
              </a:ext>
            </a:extLst>
          </p:cNvPr>
          <p:cNvSpPr>
            <a:spLocks noGrp="1"/>
          </p:cNvSpPr>
          <p:nvPr>
            <p:ph type="title"/>
          </p:nvPr>
        </p:nvSpPr>
        <p:spPr/>
        <p:txBody>
          <a:bodyPr/>
          <a:lstStyle/>
          <a:p>
            <a:r>
              <a:rPr lang="nb-NO"/>
              <a:t>Klikk for å redigere tittelstil</a:t>
            </a:r>
          </a:p>
        </p:txBody>
      </p:sp>
      <p:sp>
        <p:nvSpPr>
          <p:cNvPr id="10" name="Plassholder for innhold 2">
            <a:extLst>
              <a:ext uri="{FF2B5EF4-FFF2-40B4-BE49-F238E27FC236}">
                <a16:creationId xmlns:a16="http://schemas.microsoft.com/office/drawing/2014/main" id="{38C2E8F5-31CA-4B71-9802-64F61F7939EB}"/>
              </a:ext>
            </a:extLst>
          </p:cNvPr>
          <p:cNvSpPr>
            <a:spLocks noGrp="1"/>
          </p:cNvSpPr>
          <p:nvPr>
            <p:ph idx="1"/>
          </p:nvPr>
        </p:nvSpPr>
        <p:spPr>
          <a:xfrm>
            <a:off x="1094144" y="2410701"/>
            <a:ext cx="10029655" cy="348201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415553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9"/>
            <a:ext cx="10515600" cy="2852737"/>
          </a:xfrm>
        </p:spPr>
        <p:txBody>
          <a:bodyPr anchor="b"/>
          <a:lstStyle>
            <a:lvl1pPr>
              <a:defRPr sz="5996"/>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399">
                <a:solidFill>
                  <a:srgbClr val="545757"/>
                </a:solidFill>
              </a:defRPr>
            </a:lvl1pPr>
            <a:lvl2pPr marL="456919" indent="0">
              <a:buNone/>
              <a:defRPr sz="1999">
                <a:solidFill>
                  <a:schemeClr val="tx1">
                    <a:tint val="75000"/>
                  </a:schemeClr>
                </a:solidFill>
              </a:defRPr>
            </a:lvl2pPr>
            <a:lvl3pPr marL="913838" indent="0">
              <a:buNone/>
              <a:defRPr sz="1799">
                <a:solidFill>
                  <a:schemeClr val="tx1">
                    <a:tint val="75000"/>
                  </a:schemeClr>
                </a:solidFill>
              </a:defRPr>
            </a:lvl3pPr>
            <a:lvl4pPr marL="1370756" indent="0">
              <a:buNone/>
              <a:defRPr sz="1599">
                <a:solidFill>
                  <a:schemeClr val="tx1">
                    <a:tint val="75000"/>
                  </a:schemeClr>
                </a:solidFill>
              </a:defRPr>
            </a:lvl4pPr>
            <a:lvl5pPr marL="1827675" indent="0">
              <a:buNone/>
              <a:defRPr sz="1599">
                <a:solidFill>
                  <a:schemeClr val="tx1">
                    <a:tint val="75000"/>
                  </a:schemeClr>
                </a:solidFill>
              </a:defRPr>
            </a:lvl5pPr>
            <a:lvl6pPr marL="2284594" indent="0">
              <a:buNone/>
              <a:defRPr sz="1599">
                <a:solidFill>
                  <a:schemeClr val="tx1">
                    <a:tint val="75000"/>
                  </a:schemeClr>
                </a:solidFill>
              </a:defRPr>
            </a:lvl6pPr>
            <a:lvl7pPr marL="2741512" indent="0">
              <a:buNone/>
              <a:defRPr sz="1599">
                <a:solidFill>
                  <a:schemeClr val="tx1">
                    <a:tint val="75000"/>
                  </a:schemeClr>
                </a:solidFill>
              </a:defRPr>
            </a:lvl7pPr>
            <a:lvl8pPr marL="3198431" indent="0">
              <a:buNone/>
              <a:defRPr sz="1599">
                <a:solidFill>
                  <a:schemeClr val="tx1">
                    <a:tint val="75000"/>
                  </a:schemeClr>
                </a:solidFill>
              </a:defRPr>
            </a:lvl8pPr>
            <a:lvl9pPr marL="3655350" indent="0">
              <a:buNone/>
              <a:defRPr sz="1599">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303807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slide">
    <p:bg>
      <p:bgPr>
        <a:solidFill>
          <a:schemeClr val="accent5"/>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094144" y="825385"/>
            <a:ext cx="10029655" cy="846511"/>
          </a:xfrm>
        </p:spPr>
        <p:txBody>
          <a:bodyPr>
            <a:normAutofit/>
          </a:bodyPr>
          <a:lstStyle>
            <a:lvl1pPr>
              <a:defRPr sz="4049" b="1">
                <a:solidFill>
                  <a:schemeClr val="accent4"/>
                </a:solidFill>
              </a:defRPr>
            </a:lvl1pPr>
          </a:lstStyle>
          <a:p>
            <a:r>
              <a:rPr lang="nb-NO"/>
              <a:t>Klikk for å redigere tittelstil</a:t>
            </a:r>
            <a:endParaRPr lang="nb-NO" dirty="0"/>
          </a:p>
        </p:txBody>
      </p:sp>
      <p:sp>
        <p:nvSpPr>
          <p:cNvPr id="3" name="Plassholder for innhold 2"/>
          <p:cNvSpPr>
            <a:spLocks noGrp="1"/>
          </p:cNvSpPr>
          <p:nvPr>
            <p:ph idx="1"/>
          </p:nvPr>
        </p:nvSpPr>
        <p:spPr>
          <a:xfrm>
            <a:off x="1094144" y="2014864"/>
            <a:ext cx="10029655" cy="3908229"/>
          </a:xfrm>
        </p:spPr>
        <p:txBody>
          <a:bodyPr>
            <a:normAutofit/>
          </a:bodyPr>
          <a:lstStyle>
            <a:lvl1pPr>
              <a:defRPr sz="2025" u="none"/>
            </a:lvl1pPr>
            <a:lvl2pPr>
              <a:defRPr sz="2025" u="none"/>
            </a:lvl2pPr>
            <a:lvl3pPr>
              <a:defRPr sz="2025" u="none"/>
            </a:lvl3pPr>
            <a:lvl4pPr>
              <a:defRPr sz="2025" u="none"/>
            </a:lvl4pPr>
            <a:lvl5pPr>
              <a:defRPr sz="2025" u="none"/>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3640548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tel, innhold &amp; liggende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3618016"/>
            <a:ext cx="12192000" cy="3239983"/>
          </a:xfrm>
          <a:noFill/>
        </p:spPr>
        <p:txBody>
          <a:bodyPr tIns="720000" anchor="t" anchorCtr="1">
            <a:normAutofit/>
          </a:bodyPr>
          <a:lstStyle>
            <a:lvl1pPr marL="0" indent="0">
              <a:buNone/>
              <a:defRPr sz="2025"/>
            </a:lvl1pPr>
          </a:lstStyle>
          <a:p>
            <a:r>
              <a:rPr lang="nb-NO"/>
              <a:t>Klikk ikonet for å legge til et bilde</a:t>
            </a:r>
            <a:endParaRPr lang="nb-NO" dirty="0"/>
          </a:p>
        </p:txBody>
      </p:sp>
      <p:sp>
        <p:nvSpPr>
          <p:cNvPr id="5" name="Title 4">
            <a:extLst>
              <a:ext uri="{FF2B5EF4-FFF2-40B4-BE49-F238E27FC236}">
                <a16:creationId xmlns:a16="http://schemas.microsoft.com/office/drawing/2014/main" id="{663B97D6-BA4C-4B2D-BADF-BC915A7C23E5}"/>
              </a:ext>
            </a:extLst>
          </p:cNvPr>
          <p:cNvSpPr>
            <a:spLocks noGrp="1"/>
          </p:cNvSpPr>
          <p:nvPr>
            <p:ph type="title"/>
          </p:nvPr>
        </p:nvSpPr>
        <p:spPr/>
        <p:txBody>
          <a:bodyPr/>
          <a:lstStyle/>
          <a:p>
            <a:r>
              <a:rPr lang="nb-NO"/>
              <a:t>Klikk for å redigere tittelstil</a:t>
            </a:r>
            <a:endParaRPr lang="nb-NO" dirty="0"/>
          </a:p>
        </p:txBody>
      </p:sp>
      <p:sp>
        <p:nvSpPr>
          <p:cNvPr id="9" name="Plassholder for tekst 7">
            <a:extLst>
              <a:ext uri="{FF2B5EF4-FFF2-40B4-BE49-F238E27FC236}">
                <a16:creationId xmlns:a16="http://schemas.microsoft.com/office/drawing/2014/main" id="{076B5D6D-5178-4EE5-9EB8-FCAC91EBBDE3}"/>
              </a:ext>
            </a:extLst>
          </p:cNvPr>
          <p:cNvSpPr>
            <a:spLocks noGrp="1"/>
          </p:cNvSpPr>
          <p:nvPr>
            <p:ph type="body" sz="quarter" idx="14"/>
          </p:nvPr>
        </p:nvSpPr>
        <p:spPr>
          <a:xfrm>
            <a:off x="1094395" y="1818741"/>
            <a:ext cx="10029119" cy="444834"/>
          </a:xfrm>
        </p:spPr>
        <p:txBody>
          <a:bodyPr/>
          <a:lstStyle>
            <a:lvl1pPr marL="0" indent="0">
              <a:buNone/>
              <a:defRPr/>
            </a:lvl1pPr>
          </a:lstStyle>
          <a:p>
            <a:pPr lvl="0"/>
            <a:r>
              <a:rPr lang="nb-NO"/>
              <a:t>Rediger tekststiler i malen</a:t>
            </a:r>
          </a:p>
        </p:txBody>
      </p:sp>
      <p:sp>
        <p:nvSpPr>
          <p:cNvPr id="10" name="Plassholder for innhold 2">
            <a:extLst>
              <a:ext uri="{FF2B5EF4-FFF2-40B4-BE49-F238E27FC236}">
                <a16:creationId xmlns:a16="http://schemas.microsoft.com/office/drawing/2014/main" id="{12C1C189-9DC2-4E99-865D-912204CE848A}"/>
              </a:ext>
            </a:extLst>
          </p:cNvPr>
          <p:cNvSpPr>
            <a:spLocks noGrp="1"/>
          </p:cNvSpPr>
          <p:nvPr>
            <p:ph idx="1"/>
          </p:nvPr>
        </p:nvSpPr>
        <p:spPr>
          <a:xfrm>
            <a:off x="1094144" y="2410702"/>
            <a:ext cx="10029655" cy="87856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70935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tel, innhold &amp;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6559184" y="0"/>
            <a:ext cx="5632816" cy="6858000"/>
          </a:xfrm>
          <a:prstGeom prst="rect">
            <a:avLst/>
          </a:prstGeom>
          <a:noFill/>
        </p:spPr>
        <p:txBody>
          <a:bodyPr lIns="0" tIns="2160000" rIns="0" bIns="0" anchor="t" anchorCtr="1"/>
          <a:lstStyle>
            <a:lvl1pPr marL="0" indent="0">
              <a:buNone/>
              <a:defRPr sz="2025"/>
            </a:lvl1pPr>
          </a:lstStyle>
          <a:p>
            <a:r>
              <a:rPr lang="nb-NO"/>
              <a:t>Klikk ikonet for å legge til et bilde</a:t>
            </a:r>
            <a:endParaRPr lang="nb-NO" dirty="0"/>
          </a:p>
        </p:txBody>
      </p:sp>
      <p:sp>
        <p:nvSpPr>
          <p:cNvPr id="9" name="Plassholder for dato 8"/>
          <p:cNvSpPr>
            <a:spLocks noGrp="1"/>
          </p:cNvSpPr>
          <p:nvPr>
            <p:ph type="dt" sz="half" idx="14"/>
          </p:nvPr>
        </p:nvSpPr>
        <p:spPr/>
        <p:txBody>
          <a:bodyPr/>
          <a:lstStyle/>
          <a:p>
            <a:fld id="{983651F3-9B16-40C6-B209-3688FC9C95F6}" type="datetimeFigureOut">
              <a:rPr lang="nb-NO" noProof="0" smtClean="0"/>
              <a:pPr/>
              <a:t>17.02.2020</a:t>
            </a:fld>
            <a:endParaRPr lang="nb-NO" noProof="0" dirty="0"/>
          </a:p>
        </p:txBody>
      </p:sp>
      <p:sp>
        <p:nvSpPr>
          <p:cNvPr id="10" name="Plassholder for bunntekst 9"/>
          <p:cNvSpPr>
            <a:spLocks noGrp="1"/>
          </p:cNvSpPr>
          <p:nvPr>
            <p:ph type="ftr" sz="quarter" idx="15"/>
          </p:nvPr>
        </p:nvSpPr>
        <p:spPr/>
        <p:txBody>
          <a:bodyPr/>
          <a:lstStyle/>
          <a:p>
            <a:endParaRPr lang="nb-NO" noProof="0" dirty="0"/>
          </a:p>
        </p:txBody>
      </p:sp>
      <p:sp>
        <p:nvSpPr>
          <p:cNvPr id="11" name="Plassholder for lysbildenummer 10"/>
          <p:cNvSpPr>
            <a:spLocks noGrp="1"/>
          </p:cNvSpPr>
          <p:nvPr>
            <p:ph type="sldNum" sz="quarter" idx="16"/>
          </p:nvPr>
        </p:nvSpPr>
        <p:spPr/>
        <p:txBody>
          <a:bodyPr/>
          <a:lstStyle/>
          <a:p>
            <a:fld id="{5751DFAA-887F-4071-8EAD-E8CA316FCF06}" type="slidenum">
              <a:rPr lang="nb-NO" noProof="0" smtClean="0"/>
              <a:pPr/>
              <a:t>‹#›</a:t>
            </a:fld>
            <a:endParaRPr lang="nb-NO" noProof="0" dirty="0"/>
          </a:p>
        </p:txBody>
      </p:sp>
      <p:sp>
        <p:nvSpPr>
          <p:cNvPr id="13" name="Title 4">
            <a:extLst>
              <a:ext uri="{FF2B5EF4-FFF2-40B4-BE49-F238E27FC236}">
                <a16:creationId xmlns:a16="http://schemas.microsoft.com/office/drawing/2014/main" id="{42250638-35B3-4683-89E4-917B926104EB}"/>
              </a:ext>
            </a:extLst>
          </p:cNvPr>
          <p:cNvSpPr>
            <a:spLocks noGrp="1"/>
          </p:cNvSpPr>
          <p:nvPr>
            <p:ph type="title"/>
          </p:nvPr>
        </p:nvSpPr>
        <p:spPr>
          <a:xfrm>
            <a:off x="1094144" y="257142"/>
            <a:ext cx="5059479" cy="1416484"/>
          </a:xfrm>
        </p:spPr>
        <p:txBody>
          <a:bodyPr/>
          <a:lstStyle/>
          <a:p>
            <a:r>
              <a:rPr lang="nb-NO"/>
              <a:t>Klikk for å redigere tittelstil</a:t>
            </a:r>
            <a:endParaRPr lang="nb-NO" dirty="0"/>
          </a:p>
        </p:txBody>
      </p:sp>
      <p:sp>
        <p:nvSpPr>
          <p:cNvPr id="14" name="Plassholder for tekst 7">
            <a:extLst>
              <a:ext uri="{FF2B5EF4-FFF2-40B4-BE49-F238E27FC236}">
                <a16:creationId xmlns:a16="http://schemas.microsoft.com/office/drawing/2014/main" id="{4C6D0388-B853-43E5-8AD4-745A495F125B}"/>
              </a:ext>
            </a:extLst>
          </p:cNvPr>
          <p:cNvSpPr>
            <a:spLocks noGrp="1"/>
          </p:cNvSpPr>
          <p:nvPr>
            <p:ph type="body" sz="quarter" idx="17"/>
          </p:nvPr>
        </p:nvSpPr>
        <p:spPr>
          <a:xfrm>
            <a:off x="1094395" y="1818741"/>
            <a:ext cx="5059209" cy="444834"/>
          </a:xfrm>
        </p:spPr>
        <p:txBody>
          <a:bodyPr/>
          <a:lstStyle>
            <a:lvl1pPr marL="0" indent="0">
              <a:buNone/>
              <a:defRPr/>
            </a:lvl1pPr>
          </a:lstStyle>
          <a:p>
            <a:pPr lvl="0"/>
            <a:r>
              <a:rPr lang="nb-NO"/>
              <a:t>Rediger tekststiler i malen</a:t>
            </a:r>
          </a:p>
        </p:txBody>
      </p:sp>
      <p:sp>
        <p:nvSpPr>
          <p:cNvPr id="15" name="Plassholder for innhold 2">
            <a:extLst>
              <a:ext uri="{FF2B5EF4-FFF2-40B4-BE49-F238E27FC236}">
                <a16:creationId xmlns:a16="http://schemas.microsoft.com/office/drawing/2014/main" id="{E757C0A9-14D5-40F7-9F93-256354ECA639}"/>
              </a:ext>
            </a:extLst>
          </p:cNvPr>
          <p:cNvSpPr>
            <a:spLocks noGrp="1"/>
          </p:cNvSpPr>
          <p:nvPr>
            <p:ph idx="1"/>
          </p:nvPr>
        </p:nvSpPr>
        <p:spPr>
          <a:xfrm>
            <a:off x="1094144" y="2410701"/>
            <a:ext cx="5059479" cy="3479315"/>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038439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1094144" y="2247738"/>
            <a:ext cx="4862863" cy="364498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6260936" y="2247738"/>
            <a:ext cx="4862863" cy="364498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fld id="{983651F3-9B16-40C6-B209-3688FC9C95F6}" type="datetimeFigureOut">
              <a:rPr lang="nb-NO" smtClean="0"/>
              <a:t>17.02.2020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725548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94144" y="2247739"/>
            <a:ext cx="4862863" cy="662885"/>
          </a:xfrm>
        </p:spPr>
        <p:txBody>
          <a:bodyPr anchor="t" anchorCtr="0">
            <a:normAutofit/>
          </a:bodyPr>
          <a:lstStyle>
            <a:lvl1pPr marL="0" indent="0">
              <a:buNone/>
              <a:defRPr sz="2250" b="1">
                <a:latin typeface="Arial" panose="020B0604020202020204" pitchFamily="34" charset="0"/>
                <a:cs typeface="Arial" panose="020B0604020202020204" pitchFamily="34" charset="0"/>
              </a:defRPr>
            </a:lvl1pPr>
            <a:lvl2pPr marL="456919" indent="0">
              <a:buNone/>
              <a:defRPr sz="1999" b="1"/>
            </a:lvl2pPr>
            <a:lvl3pPr marL="913838" indent="0">
              <a:buNone/>
              <a:defRPr sz="1799" b="1"/>
            </a:lvl3pPr>
            <a:lvl4pPr marL="1370756" indent="0">
              <a:buNone/>
              <a:defRPr sz="1599" b="1"/>
            </a:lvl4pPr>
            <a:lvl5pPr marL="1827675" indent="0">
              <a:buNone/>
              <a:defRPr sz="1599" b="1"/>
            </a:lvl5pPr>
            <a:lvl6pPr marL="2284594" indent="0">
              <a:buNone/>
              <a:defRPr sz="1599" b="1"/>
            </a:lvl6pPr>
            <a:lvl7pPr marL="2741512" indent="0">
              <a:buNone/>
              <a:defRPr sz="1599" b="1"/>
            </a:lvl7pPr>
            <a:lvl8pPr marL="3198431" indent="0">
              <a:buNone/>
              <a:defRPr sz="1599" b="1"/>
            </a:lvl8pPr>
            <a:lvl9pPr marL="3655350" indent="0">
              <a:buNone/>
              <a:defRPr sz="1599" b="1"/>
            </a:lvl9pPr>
          </a:lstStyle>
          <a:p>
            <a:pPr lvl="0"/>
            <a:r>
              <a:rPr lang="nb-NO"/>
              <a:t>Rediger tekststiler i malen</a:t>
            </a:r>
          </a:p>
        </p:txBody>
      </p:sp>
      <p:sp>
        <p:nvSpPr>
          <p:cNvPr id="4" name="Plassholder for innhold 3"/>
          <p:cNvSpPr>
            <a:spLocks noGrp="1"/>
          </p:cNvSpPr>
          <p:nvPr>
            <p:ph sz="half" idx="2"/>
          </p:nvPr>
        </p:nvSpPr>
        <p:spPr>
          <a:xfrm>
            <a:off x="1094144" y="2910624"/>
            <a:ext cx="4862863" cy="302170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6260936" y="2247739"/>
            <a:ext cx="4862863" cy="662885"/>
          </a:xfrm>
        </p:spPr>
        <p:txBody>
          <a:bodyPr anchor="t" anchorCtr="0">
            <a:normAutofit/>
          </a:bodyPr>
          <a:lstStyle>
            <a:lvl1pPr marL="0" indent="0">
              <a:buNone/>
              <a:defRPr sz="2250" b="1">
                <a:latin typeface="Arial" panose="020B0604020202020204" pitchFamily="34" charset="0"/>
                <a:cs typeface="Arial" panose="020B0604020202020204" pitchFamily="34" charset="0"/>
              </a:defRPr>
            </a:lvl1pPr>
            <a:lvl2pPr marL="456919" indent="0">
              <a:buNone/>
              <a:defRPr sz="1999" b="1"/>
            </a:lvl2pPr>
            <a:lvl3pPr marL="913838" indent="0">
              <a:buNone/>
              <a:defRPr sz="1799" b="1"/>
            </a:lvl3pPr>
            <a:lvl4pPr marL="1370756" indent="0">
              <a:buNone/>
              <a:defRPr sz="1599" b="1"/>
            </a:lvl4pPr>
            <a:lvl5pPr marL="1827675" indent="0">
              <a:buNone/>
              <a:defRPr sz="1599" b="1"/>
            </a:lvl5pPr>
            <a:lvl6pPr marL="2284594" indent="0">
              <a:buNone/>
              <a:defRPr sz="1599" b="1"/>
            </a:lvl6pPr>
            <a:lvl7pPr marL="2741512" indent="0">
              <a:buNone/>
              <a:defRPr sz="1599" b="1"/>
            </a:lvl7pPr>
            <a:lvl8pPr marL="3198431" indent="0">
              <a:buNone/>
              <a:defRPr sz="1599" b="1"/>
            </a:lvl8pPr>
            <a:lvl9pPr marL="3655350" indent="0">
              <a:buNone/>
              <a:defRPr sz="1599" b="1"/>
            </a:lvl9pPr>
          </a:lstStyle>
          <a:p>
            <a:pPr lvl="0"/>
            <a:r>
              <a:rPr lang="nb-NO"/>
              <a:t>Rediger tekststiler i malen</a:t>
            </a:r>
          </a:p>
        </p:txBody>
      </p:sp>
      <p:sp>
        <p:nvSpPr>
          <p:cNvPr id="6" name="Plassholder for innhold 5"/>
          <p:cNvSpPr>
            <a:spLocks noGrp="1"/>
          </p:cNvSpPr>
          <p:nvPr>
            <p:ph sz="quarter" idx="4"/>
          </p:nvPr>
        </p:nvSpPr>
        <p:spPr>
          <a:xfrm>
            <a:off x="6260936" y="2910624"/>
            <a:ext cx="4862863" cy="302170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fld id="{983651F3-9B16-40C6-B209-3688FC9C95F6}" type="datetimeFigureOut">
              <a:rPr lang="nb-NO" smtClean="0"/>
              <a:t>17.02.2020</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727550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Tomt Sor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5380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Tomt H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756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983651F3-9B16-40C6-B209-3688FC9C95F6}" type="datetimeFigureOut">
              <a:rPr lang="nb-NO" smtClean="0"/>
              <a:t>17.02.2020</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155027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t /m logo">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83651F3-9B16-40C6-B209-3688FC9C95F6}" type="datetimeFigureOut">
              <a:rPr lang="nb-NO" smtClean="0"/>
              <a:t>17.02.2020</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227539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pPr defTabSz="913838"/>
            <a:fld id="{6E340E15-80C4-48D6-BBBF-A8FF966058F5}" type="datetimeFigureOut">
              <a:rPr lang="nb-NO" smtClean="0">
                <a:solidFill>
                  <a:prstClr val="black">
                    <a:tint val="75000"/>
                  </a:prstClr>
                </a:solidFill>
              </a:rPr>
              <a:pPr defTabSz="913838"/>
              <a:t>17.02.2020</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pPr defTabSz="913838"/>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pPr defTabSz="913838"/>
            <a:fld id="{645AFF8E-2C25-4488-8EE3-15A85A02209A}" type="slidenum">
              <a:rPr lang="nb-NO" smtClean="0">
                <a:solidFill>
                  <a:prstClr val="black">
                    <a:tint val="75000"/>
                  </a:prstClr>
                </a:solidFill>
              </a:rPr>
              <a:pPr defTabSz="913838"/>
              <a:t>‹#›</a:t>
            </a:fld>
            <a:endParaRPr lang="nb-NO">
              <a:solidFill>
                <a:prstClr val="black">
                  <a:tint val="75000"/>
                </a:prstClr>
              </a:solidFill>
            </a:endParaRPr>
          </a:p>
        </p:txBody>
      </p:sp>
    </p:spTree>
    <p:extLst>
      <p:ext uri="{BB962C8B-B14F-4D97-AF65-F5344CB8AC3E}">
        <p14:creationId xmlns:p14="http://schemas.microsoft.com/office/powerpoint/2010/main" val="27652213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2910297D-6723-4682-A612-3EE797B81F93}"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318140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4049">
                <a:solidFill>
                  <a:schemeClr val="accent4"/>
                </a:solidFill>
              </a:defRPr>
            </a:lvl1pPr>
          </a:lstStyle>
          <a:p>
            <a:r>
              <a:rPr lang="nb-NO"/>
              <a:t>Klikk for å redigere tittelstil</a:t>
            </a:r>
            <a:endParaRPr lang="nb-NO" dirty="0"/>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742903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2910297D-6723-4682-A612-3EE797B81F93}"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9939165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2910297D-6723-4682-A612-3EE797B81F93}"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28276869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2910297D-6723-4682-A612-3EE797B81F93}" type="datetimeFigureOut">
              <a:rPr lang="nb-NO" smtClean="0"/>
              <a:t>17.02.2020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2054727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2910297D-6723-4682-A612-3EE797B81F93}" type="datetimeFigureOut">
              <a:rPr lang="nb-NO" smtClean="0"/>
              <a:t>17.02.2020</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16034883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2910297D-6723-4682-A612-3EE797B81F93}" type="datetimeFigureOut">
              <a:rPr lang="nb-NO" smtClean="0"/>
              <a:t>17.02.2020</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31852686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910297D-6723-4682-A612-3EE797B81F93}" type="datetimeFigureOut">
              <a:rPr lang="nb-NO" smtClean="0"/>
              <a:t>17.02.2020</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15790019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2910297D-6723-4682-A612-3EE797B81F93}" type="datetimeFigureOut">
              <a:rPr lang="nb-NO" smtClean="0"/>
              <a:t>17.02.2020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2681568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2910297D-6723-4682-A612-3EE797B81F93}" type="datetimeFigureOut">
              <a:rPr lang="nb-NO" smtClean="0"/>
              <a:t>17.02.2020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42080568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2910297D-6723-4682-A612-3EE797B81F93}"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20430806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2910297D-6723-4682-A612-3EE797B81F93}"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302636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undertittel &amp; innho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tekst 7"/>
          <p:cNvSpPr>
            <a:spLocks noGrp="1"/>
          </p:cNvSpPr>
          <p:nvPr>
            <p:ph type="body" sz="quarter" idx="14"/>
          </p:nvPr>
        </p:nvSpPr>
        <p:spPr>
          <a:xfrm>
            <a:off x="1094395" y="1818741"/>
            <a:ext cx="10029119" cy="444834"/>
          </a:xfrm>
        </p:spPr>
        <p:txBody>
          <a:bodyPr/>
          <a:lstStyle>
            <a:lvl1pPr marL="0" indent="0">
              <a:buNone/>
              <a:defRPr/>
            </a:lvl1pPr>
          </a:lstStyle>
          <a:p>
            <a:pPr lvl="0"/>
            <a:r>
              <a:rPr lang="nb-NO"/>
              <a:t>Rediger tekststiler i malen</a:t>
            </a:r>
          </a:p>
        </p:txBody>
      </p:sp>
      <p:sp>
        <p:nvSpPr>
          <p:cNvPr id="7" name="Title 6">
            <a:extLst>
              <a:ext uri="{FF2B5EF4-FFF2-40B4-BE49-F238E27FC236}">
                <a16:creationId xmlns:a16="http://schemas.microsoft.com/office/drawing/2014/main" id="{14CB732C-A766-4F64-8D72-CA7228100469}"/>
              </a:ext>
            </a:extLst>
          </p:cNvPr>
          <p:cNvSpPr>
            <a:spLocks noGrp="1"/>
          </p:cNvSpPr>
          <p:nvPr>
            <p:ph type="title"/>
          </p:nvPr>
        </p:nvSpPr>
        <p:spPr/>
        <p:txBody>
          <a:bodyPr/>
          <a:lstStyle/>
          <a:p>
            <a:r>
              <a:rPr lang="nb-NO"/>
              <a:t>Klikk for å redigere tittelstil</a:t>
            </a:r>
          </a:p>
        </p:txBody>
      </p:sp>
      <p:sp>
        <p:nvSpPr>
          <p:cNvPr id="10" name="Plassholder for innhold 2">
            <a:extLst>
              <a:ext uri="{FF2B5EF4-FFF2-40B4-BE49-F238E27FC236}">
                <a16:creationId xmlns:a16="http://schemas.microsoft.com/office/drawing/2014/main" id="{38C2E8F5-31CA-4B71-9802-64F61F7939EB}"/>
              </a:ext>
            </a:extLst>
          </p:cNvPr>
          <p:cNvSpPr>
            <a:spLocks noGrp="1"/>
          </p:cNvSpPr>
          <p:nvPr>
            <p:ph idx="1"/>
          </p:nvPr>
        </p:nvSpPr>
        <p:spPr>
          <a:xfrm>
            <a:off x="1094144" y="2410701"/>
            <a:ext cx="10029655" cy="348201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907004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9"/>
            <a:ext cx="10515600" cy="2852737"/>
          </a:xfrm>
        </p:spPr>
        <p:txBody>
          <a:bodyPr anchor="b"/>
          <a:lstStyle>
            <a:lvl1pPr>
              <a:defRPr sz="5996"/>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399">
                <a:solidFill>
                  <a:srgbClr val="545757"/>
                </a:solidFill>
              </a:defRPr>
            </a:lvl1pPr>
            <a:lvl2pPr marL="456919" indent="0">
              <a:buNone/>
              <a:defRPr sz="1999">
                <a:solidFill>
                  <a:schemeClr val="tx1">
                    <a:tint val="75000"/>
                  </a:schemeClr>
                </a:solidFill>
              </a:defRPr>
            </a:lvl2pPr>
            <a:lvl3pPr marL="913838" indent="0">
              <a:buNone/>
              <a:defRPr sz="1799">
                <a:solidFill>
                  <a:schemeClr val="tx1">
                    <a:tint val="75000"/>
                  </a:schemeClr>
                </a:solidFill>
              </a:defRPr>
            </a:lvl3pPr>
            <a:lvl4pPr marL="1370756" indent="0">
              <a:buNone/>
              <a:defRPr sz="1599">
                <a:solidFill>
                  <a:schemeClr val="tx1">
                    <a:tint val="75000"/>
                  </a:schemeClr>
                </a:solidFill>
              </a:defRPr>
            </a:lvl4pPr>
            <a:lvl5pPr marL="1827675" indent="0">
              <a:buNone/>
              <a:defRPr sz="1599">
                <a:solidFill>
                  <a:schemeClr val="tx1">
                    <a:tint val="75000"/>
                  </a:schemeClr>
                </a:solidFill>
              </a:defRPr>
            </a:lvl5pPr>
            <a:lvl6pPr marL="2284594" indent="0">
              <a:buNone/>
              <a:defRPr sz="1599">
                <a:solidFill>
                  <a:schemeClr val="tx1">
                    <a:tint val="75000"/>
                  </a:schemeClr>
                </a:solidFill>
              </a:defRPr>
            </a:lvl6pPr>
            <a:lvl7pPr marL="2741512" indent="0">
              <a:buNone/>
              <a:defRPr sz="1599">
                <a:solidFill>
                  <a:schemeClr val="tx1">
                    <a:tint val="75000"/>
                  </a:schemeClr>
                </a:solidFill>
              </a:defRPr>
            </a:lvl7pPr>
            <a:lvl8pPr marL="3198431" indent="0">
              <a:buNone/>
              <a:defRPr sz="1599">
                <a:solidFill>
                  <a:schemeClr val="tx1">
                    <a:tint val="75000"/>
                  </a:schemeClr>
                </a:solidFill>
              </a:defRPr>
            </a:lvl8pPr>
            <a:lvl9pPr marL="3655350" indent="0">
              <a:buNone/>
              <a:defRPr sz="1599">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052244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 innhold &amp; liggende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3618016"/>
            <a:ext cx="12192000" cy="3239983"/>
          </a:xfrm>
          <a:noFill/>
        </p:spPr>
        <p:txBody>
          <a:bodyPr tIns="720000" anchor="t" anchorCtr="1">
            <a:normAutofit/>
          </a:bodyPr>
          <a:lstStyle>
            <a:lvl1pPr marL="0" indent="0">
              <a:buNone/>
              <a:defRPr sz="2025"/>
            </a:lvl1pPr>
          </a:lstStyle>
          <a:p>
            <a:r>
              <a:rPr lang="nb-NO"/>
              <a:t>Klikk ikonet for å legge til et bilde</a:t>
            </a:r>
            <a:endParaRPr lang="nb-NO" dirty="0"/>
          </a:p>
        </p:txBody>
      </p:sp>
      <p:sp>
        <p:nvSpPr>
          <p:cNvPr id="5" name="Title 4">
            <a:extLst>
              <a:ext uri="{FF2B5EF4-FFF2-40B4-BE49-F238E27FC236}">
                <a16:creationId xmlns:a16="http://schemas.microsoft.com/office/drawing/2014/main" id="{663B97D6-BA4C-4B2D-BADF-BC915A7C23E5}"/>
              </a:ext>
            </a:extLst>
          </p:cNvPr>
          <p:cNvSpPr>
            <a:spLocks noGrp="1"/>
          </p:cNvSpPr>
          <p:nvPr>
            <p:ph type="title"/>
          </p:nvPr>
        </p:nvSpPr>
        <p:spPr/>
        <p:txBody>
          <a:bodyPr/>
          <a:lstStyle/>
          <a:p>
            <a:r>
              <a:rPr lang="nb-NO"/>
              <a:t>Klikk for å redigere tittelstil</a:t>
            </a:r>
            <a:endParaRPr lang="nb-NO" dirty="0"/>
          </a:p>
        </p:txBody>
      </p:sp>
      <p:sp>
        <p:nvSpPr>
          <p:cNvPr id="9" name="Plassholder for tekst 7">
            <a:extLst>
              <a:ext uri="{FF2B5EF4-FFF2-40B4-BE49-F238E27FC236}">
                <a16:creationId xmlns:a16="http://schemas.microsoft.com/office/drawing/2014/main" id="{076B5D6D-5178-4EE5-9EB8-FCAC91EBBDE3}"/>
              </a:ext>
            </a:extLst>
          </p:cNvPr>
          <p:cNvSpPr>
            <a:spLocks noGrp="1"/>
          </p:cNvSpPr>
          <p:nvPr>
            <p:ph type="body" sz="quarter" idx="14"/>
          </p:nvPr>
        </p:nvSpPr>
        <p:spPr>
          <a:xfrm>
            <a:off x="1094395" y="1818741"/>
            <a:ext cx="10029119" cy="444834"/>
          </a:xfrm>
        </p:spPr>
        <p:txBody>
          <a:bodyPr/>
          <a:lstStyle>
            <a:lvl1pPr marL="0" indent="0">
              <a:buNone/>
              <a:defRPr/>
            </a:lvl1pPr>
          </a:lstStyle>
          <a:p>
            <a:pPr lvl="0"/>
            <a:r>
              <a:rPr lang="nb-NO"/>
              <a:t>Rediger tekststiler i malen</a:t>
            </a:r>
          </a:p>
        </p:txBody>
      </p:sp>
      <p:sp>
        <p:nvSpPr>
          <p:cNvPr id="10" name="Plassholder for innhold 2">
            <a:extLst>
              <a:ext uri="{FF2B5EF4-FFF2-40B4-BE49-F238E27FC236}">
                <a16:creationId xmlns:a16="http://schemas.microsoft.com/office/drawing/2014/main" id="{12C1C189-9DC2-4E99-865D-912204CE848A}"/>
              </a:ext>
            </a:extLst>
          </p:cNvPr>
          <p:cNvSpPr>
            <a:spLocks noGrp="1"/>
          </p:cNvSpPr>
          <p:nvPr>
            <p:ph idx="1"/>
          </p:nvPr>
        </p:nvSpPr>
        <p:spPr>
          <a:xfrm>
            <a:off x="1094144" y="2410702"/>
            <a:ext cx="10029655" cy="87856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91170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 innhold &amp;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6559184" y="0"/>
            <a:ext cx="5632816" cy="6858000"/>
          </a:xfrm>
          <a:prstGeom prst="rect">
            <a:avLst/>
          </a:prstGeom>
          <a:noFill/>
        </p:spPr>
        <p:txBody>
          <a:bodyPr lIns="0" tIns="2160000" rIns="0" bIns="0" anchor="t" anchorCtr="1"/>
          <a:lstStyle>
            <a:lvl1pPr marL="0" indent="0">
              <a:buNone/>
              <a:defRPr sz="2025"/>
            </a:lvl1pPr>
          </a:lstStyle>
          <a:p>
            <a:r>
              <a:rPr lang="nb-NO"/>
              <a:t>Klikk ikonet for å legge til et bilde</a:t>
            </a:r>
            <a:endParaRPr lang="nb-NO" dirty="0"/>
          </a:p>
        </p:txBody>
      </p:sp>
      <p:sp>
        <p:nvSpPr>
          <p:cNvPr id="9" name="Plassholder for dato 8"/>
          <p:cNvSpPr>
            <a:spLocks noGrp="1"/>
          </p:cNvSpPr>
          <p:nvPr>
            <p:ph type="dt" sz="half" idx="14"/>
          </p:nvPr>
        </p:nvSpPr>
        <p:spPr/>
        <p:txBody>
          <a:bodyPr/>
          <a:lstStyle/>
          <a:p>
            <a:fld id="{983651F3-9B16-40C6-B209-3688FC9C95F6}" type="datetimeFigureOut">
              <a:rPr lang="nb-NO" noProof="0" smtClean="0"/>
              <a:pPr/>
              <a:t>17.02.2020</a:t>
            </a:fld>
            <a:endParaRPr lang="nb-NO" noProof="0" dirty="0"/>
          </a:p>
        </p:txBody>
      </p:sp>
      <p:sp>
        <p:nvSpPr>
          <p:cNvPr id="10" name="Plassholder for bunntekst 9"/>
          <p:cNvSpPr>
            <a:spLocks noGrp="1"/>
          </p:cNvSpPr>
          <p:nvPr>
            <p:ph type="ftr" sz="quarter" idx="15"/>
          </p:nvPr>
        </p:nvSpPr>
        <p:spPr/>
        <p:txBody>
          <a:bodyPr/>
          <a:lstStyle/>
          <a:p>
            <a:endParaRPr lang="nb-NO" noProof="0" dirty="0"/>
          </a:p>
        </p:txBody>
      </p:sp>
      <p:sp>
        <p:nvSpPr>
          <p:cNvPr id="11" name="Plassholder for lysbildenummer 10"/>
          <p:cNvSpPr>
            <a:spLocks noGrp="1"/>
          </p:cNvSpPr>
          <p:nvPr>
            <p:ph type="sldNum" sz="quarter" idx="16"/>
          </p:nvPr>
        </p:nvSpPr>
        <p:spPr/>
        <p:txBody>
          <a:bodyPr/>
          <a:lstStyle/>
          <a:p>
            <a:fld id="{5751DFAA-887F-4071-8EAD-E8CA316FCF06}" type="slidenum">
              <a:rPr lang="nb-NO" noProof="0" smtClean="0"/>
              <a:pPr/>
              <a:t>‹#›</a:t>
            </a:fld>
            <a:endParaRPr lang="nb-NO" noProof="0" dirty="0"/>
          </a:p>
        </p:txBody>
      </p:sp>
      <p:sp>
        <p:nvSpPr>
          <p:cNvPr id="13" name="Title 4">
            <a:extLst>
              <a:ext uri="{FF2B5EF4-FFF2-40B4-BE49-F238E27FC236}">
                <a16:creationId xmlns:a16="http://schemas.microsoft.com/office/drawing/2014/main" id="{42250638-35B3-4683-89E4-917B926104EB}"/>
              </a:ext>
            </a:extLst>
          </p:cNvPr>
          <p:cNvSpPr>
            <a:spLocks noGrp="1"/>
          </p:cNvSpPr>
          <p:nvPr>
            <p:ph type="title"/>
          </p:nvPr>
        </p:nvSpPr>
        <p:spPr>
          <a:xfrm>
            <a:off x="1094144" y="257142"/>
            <a:ext cx="5059479" cy="1416484"/>
          </a:xfrm>
        </p:spPr>
        <p:txBody>
          <a:bodyPr/>
          <a:lstStyle/>
          <a:p>
            <a:r>
              <a:rPr lang="nb-NO"/>
              <a:t>Klikk for å redigere tittelstil</a:t>
            </a:r>
            <a:endParaRPr lang="nb-NO" dirty="0"/>
          </a:p>
        </p:txBody>
      </p:sp>
      <p:sp>
        <p:nvSpPr>
          <p:cNvPr id="14" name="Plassholder for tekst 7">
            <a:extLst>
              <a:ext uri="{FF2B5EF4-FFF2-40B4-BE49-F238E27FC236}">
                <a16:creationId xmlns:a16="http://schemas.microsoft.com/office/drawing/2014/main" id="{4C6D0388-B853-43E5-8AD4-745A495F125B}"/>
              </a:ext>
            </a:extLst>
          </p:cNvPr>
          <p:cNvSpPr>
            <a:spLocks noGrp="1"/>
          </p:cNvSpPr>
          <p:nvPr>
            <p:ph type="body" sz="quarter" idx="17"/>
          </p:nvPr>
        </p:nvSpPr>
        <p:spPr>
          <a:xfrm>
            <a:off x="1094395" y="1818741"/>
            <a:ext cx="5059209" cy="444834"/>
          </a:xfrm>
        </p:spPr>
        <p:txBody>
          <a:bodyPr/>
          <a:lstStyle>
            <a:lvl1pPr marL="0" indent="0">
              <a:buNone/>
              <a:defRPr/>
            </a:lvl1pPr>
          </a:lstStyle>
          <a:p>
            <a:pPr lvl="0"/>
            <a:r>
              <a:rPr lang="nb-NO"/>
              <a:t>Rediger tekststiler i malen</a:t>
            </a:r>
          </a:p>
        </p:txBody>
      </p:sp>
      <p:sp>
        <p:nvSpPr>
          <p:cNvPr id="15" name="Plassholder for innhold 2">
            <a:extLst>
              <a:ext uri="{FF2B5EF4-FFF2-40B4-BE49-F238E27FC236}">
                <a16:creationId xmlns:a16="http://schemas.microsoft.com/office/drawing/2014/main" id="{E757C0A9-14D5-40F7-9F93-256354ECA639}"/>
              </a:ext>
            </a:extLst>
          </p:cNvPr>
          <p:cNvSpPr>
            <a:spLocks noGrp="1"/>
          </p:cNvSpPr>
          <p:nvPr>
            <p:ph idx="1"/>
          </p:nvPr>
        </p:nvSpPr>
        <p:spPr>
          <a:xfrm>
            <a:off x="1094144" y="2410701"/>
            <a:ext cx="5059479" cy="3479315"/>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193673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1094144" y="2247738"/>
            <a:ext cx="4862863" cy="364498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6260936" y="2247738"/>
            <a:ext cx="4862863" cy="364498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fld id="{983651F3-9B16-40C6-B209-3688FC9C95F6}" type="datetimeFigureOut">
              <a:rPr lang="nb-NO" smtClean="0"/>
              <a:t>17.02.2020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197279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94144" y="2247739"/>
            <a:ext cx="4862863" cy="662885"/>
          </a:xfrm>
        </p:spPr>
        <p:txBody>
          <a:bodyPr anchor="t" anchorCtr="0">
            <a:normAutofit/>
          </a:bodyPr>
          <a:lstStyle>
            <a:lvl1pPr marL="0" indent="0">
              <a:buNone/>
              <a:defRPr sz="2250" b="1">
                <a:latin typeface="Arial" panose="020B0604020202020204" pitchFamily="34" charset="0"/>
                <a:cs typeface="Arial" panose="020B0604020202020204" pitchFamily="34" charset="0"/>
              </a:defRPr>
            </a:lvl1pPr>
            <a:lvl2pPr marL="456919" indent="0">
              <a:buNone/>
              <a:defRPr sz="1999" b="1"/>
            </a:lvl2pPr>
            <a:lvl3pPr marL="913838" indent="0">
              <a:buNone/>
              <a:defRPr sz="1799" b="1"/>
            </a:lvl3pPr>
            <a:lvl4pPr marL="1370756" indent="0">
              <a:buNone/>
              <a:defRPr sz="1599" b="1"/>
            </a:lvl4pPr>
            <a:lvl5pPr marL="1827675" indent="0">
              <a:buNone/>
              <a:defRPr sz="1599" b="1"/>
            </a:lvl5pPr>
            <a:lvl6pPr marL="2284594" indent="0">
              <a:buNone/>
              <a:defRPr sz="1599" b="1"/>
            </a:lvl6pPr>
            <a:lvl7pPr marL="2741512" indent="0">
              <a:buNone/>
              <a:defRPr sz="1599" b="1"/>
            </a:lvl7pPr>
            <a:lvl8pPr marL="3198431" indent="0">
              <a:buNone/>
              <a:defRPr sz="1599" b="1"/>
            </a:lvl8pPr>
            <a:lvl9pPr marL="3655350" indent="0">
              <a:buNone/>
              <a:defRPr sz="1599" b="1"/>
            </a:lvl9pPr>
          </a:lstStyle>
          <a:p>
            <a:pPr lvl="0"/>
            <a:r>
              <a:rPr lang="nb-NO"/>
              <a:t>Rediger tekststiler i malen</a:t>
            </a:r>
          </a:p>
        </p:txBody>
      </p:sp>
      <p:sp>
        <p:nvSpPr>
          <p:cNvPr id="4" name="Plassholder for innhold 3"/>
          <p:cNvSpPr>
            <a:spLocks noGrp="1"/>
          </p:cNvSpPr>
          <p:nvPr>
            <p:ph sz="half" idx="2"/>
          </p:nvPr>
        </p:nvSpPr>
        <p:spPr>
          <a:xfrm>
            <a:off x="1094144" y="2910624"/>
            <a:ext cx="4862863" cy="302170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6260936" y="2247739"/>
            <a:ext cx="4862863" cy="662885"/>
          </a:xfrm>
        </p:spPr>
        <p:txBody>
          <a:bodyPr anchor="t" anchorCtr="0">
            <a:normAutofit/>
          </a:bodyPr>
          <a:lstStyle>
            <a:lvl1pPr marL="0" indent="0">
              <a:buNone/>
              <a:defRPr sz="2250" b="1">
                <a:latin typeface="Arial" panose="020B0604020202020204" pitchFamily="34" charset="0"/>
                <a:cs typeface="Arial" panose="020B0604020202020204" pitchFamily="34" charset="0"/>
              </a:defRPr>
            </a:lvl1pPr>
            <a:lvl2pPr marL="456919" indent="0">
              <a:buNone/>
              <a:defRPr sz="1999" b="1"/>
            </a:lvl2pPr>
            <a:lvl3pPr marL="913838" indent="0">
              <a:buNone/>
              <a:defRPr sz="1799" b="1"/>
            </a:lvl3pPr>
            <a:lvl4pPr marL="1370756" indent="0">
              <a:buNone/>
              <a:defRPr sz="1599" b="1"/>
            </a:lvl4pPr>
            <a:lvl5pPr marL="1827675" indent="0">
              <a:buNone/>
              <a:defRPr sz="1599" b="1"/>
            </a:lvl5pPr>
            <a:lvl6pPr marL="2284594" indent="0">
              <a:buNone/>
              <a:defRPr sz="1599" b="1"/>
            </a:lvl6pPr>
            <a:lvl7pPr marL="2741512" indent="0">
              <a:buNone/>
              <a:defRPr sz="1599" b="1"/>
            </a:lvl7pPr>
            <a:lvl8pPr marL="3198431" indent="0">
              <a:buNone/>
              <a:defRPr sz="1599" b="1"/>
            </a:lvl8pPr>
            <a:lvl9pPr marL="3655350" indent="0">
              <a:buNone/>
              <a:defRPr sz="1599" b="1"/>
            </a:lvl9pPr>
          </a:lstStyle>
          <a:p>
            <a:pPr lvl="0"/>
            <a:r>
              <a:rPr lang="nb-NO"/>
              <a:t>Rediger tekststiler i malen</a:t>
            </a:r>
          </a:p>
        </p:txBody>
      </p:sp>
      <p:sp>
        <p:nvSpPr>
          <p:cNvPr id="6" name="Plassholder for innhold 5"/>
          <p:cNvSpPr>
            <a:spLocks noGrp="1"/>
          </p:cNvSpPr>
          <p:nvPr>
            <p:ph sz="quarter" idx="4"/>
          </p:nvPr>
        </p:nvSpPr>
        <p:spPr>
          <a:xfrm>
            <a:off x="6260936" y="2910624"/>
            <a:ext cx="4862863" cy="302170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fld id="{983651F3-9B16-40C6-B209-3688FC9C95F6}" type="datetimeFigureOut">
              <a:rPr lang="nb-NO" smtClean="0"/>
              <a:t>17.02.2020</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12124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Bilde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102765" y="6206574"/>
            <a:ext cx="2089235" cy="651426"/>
          </a:xfrm>
          <a:prstGeom prst="rect">
            <a:avLst/>
          </a:prstGeom>
        </p:spPr>
      </p:pic>
      <p:sp>
        <p:nvSpPr>
          <p:cNvPr id="2" name="Plassholder for tittel 1"/>
          <p:cNvSpPr>
            <a:spLocks noGrp="1"/>
          </p:cNvSpPr>
          <p:nvPr>
            <p:ph type="title"/>
          </p:nvPr>
        </p:nvSpPr>
        <p:spPr>
          <a:xfrm>
            <a:off x="1094144" y="257142"/>
            <a:ext cx="10029655" cy="1416484"/>
          </a:xfrm>
          <a:prstGeom prst="rect">
            <a:avLst/>
          </a:prstGeom>
        </p:spPr>
        <p:txBody>
          <a:bodyPr vert="horz" lIns="0" tIns="0" rIns="0" bIns="0" rtlCol="0" anchor="b" anchorCtr="0">
            <a:normAutofit/>
          </a:bodyPr>
          <a:lstStyle/>
          <a:p>
            <a:r>
              <a:rPr lang="nb-NO" noProof="0" dirty="0"/>
              <a:t>Klikk for å redigere tittelstil</a:t>
            </a:r>
          </a:p>
        </p:txBody>
      </p:sp>
      <p:sp>
        <p:nvSpPr>
          <p:cNvPr id="3" name="Plassholder for tekst 2"/>
          <p:cNvSpPr>
            <a:spLocks noGrp="1"/>
          </p:cNvSpPr>
          <p:nvPr>
            <p:ph type="body" idx="1"/>
          </p:nvPr>
        </p:nvSpPr>
        <p:spPr>
          <a:xfrm>
            <a:off x="1094144" y="2410701"/>
            <a:ext cx="10029655" cy="3482018"/>
          </a:xfrm>
          <a:prstGeom prst="rect">
            <a:avLst/>
          </a:prstGeom>
        </p:spPr>
        <p:txBody>
          <a:bodyPr vert="horz" lIns="0" tIns="0" rIns="0" bIns="0" rtlCol="0">
            <a:normAutofit/>
          </a:bodyPr>
          <a:lstStyle/>
          <a:p>
            <a:pPr lvl="0"/>
            <a:r>
              <a:rPr lang="nb-NO" noProof="0" dirty="0"/>
              <a:t>Klikk for å redigere tekststiler i malen</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
        <p:nvSpPr>
          <p:cNvPr id="4" name="Plassholder for dato 3"/>
          <p:cNvSpPr>
            <a:spLocks noGrp="1"/>
          </p:cNvSpPr>
          <p:nvPr>
            <p:ph type="dt" sz="half" idx="2"/>
          </p:nvPr>
        </p:nvSpPr>
        <p:spPr>
          <a:xfrm>
            <a:off x="1094144" y="6479966"/>
            <a:ext cx="846221" cy="184666"/>
          </a:xfrm>
          <a:prstGeom prst="rect">
            <a:avLst/>
          </a:prstGeom>
        </p:spPr>
        <p:txBody>
          <a:bodyPr vert="horz" lIns="0" tIns="0" rIns="0" bIns="0" rtlCol="0" anchor="t" anchorCtr="0">
            <a:normAutofit/>
          </a:bodyPr>
          <a:lstStyle>
            <a:lvl1pPr algn="l">
              <a:defRPr sz="1199">
                <a:solidFill>
                  <a:schemeClr val="tx1"/>
                </a:solidFill>
              </a:defRPr>
            </a:lvl1pPr>
          </a:lstStyle>
          <a:p>
            <a:fld id="{983651F3-9B16-40C6-B209-3688FC9C95F6}" type="datetimeFigureOut">
              <a:rPr lang="nb-NO" noProof="0" smtClean="0"/>
              <a:pPr/>
              <a:t>17.02.2020</a:t>
            </a:fld>
            <a:endParaRPr lang="nb-NO" noProof="0" dirty="0"/>
          </a:p>
        </p:txBody>
      </p:sp>
      <p:sp>
        <p:nvSpPr>
          <p:cNvPr id="5" name="Plassholder for bunntekst 4"/>
          <p:cNvSpPr>
            <a:spLocks noGrp="1"/>
          </p:cNvSpPr>
          <p:nvPr>
            <p:ph type="ftr" sz="quarter" idx="3"/>
          </p:nvPr>
        </p:nvSpPr>
        <p:spPr>
          <a:xfrm>
            <a:off x="2374231" y="6479966"/>
            <a:ext cx="6078579" cy="184666"/>
          </a:xfrm>
          <a:prstGeom prst="rect">
            <a:avLst/>
          </a:prstGeom>
        </p:spPr>
        <p:txBody>
          <a:bodyPr vert="horz" lIns="0" tIns="0" rIns="0" bIns="0" rtlCol="0" anchor="t" anchorCtr="0">
            <a:normAutofit/>
          </a:bodyPr>
          <a:lstStyle>
            <a:lvl1pPr algn="ctr">
              <a:defRPr sz="1199">
                <a:solidFill>
                  <a:schemeClr val="tx1"/>
                </a:solidFill>
              </a:defRPr>
            </a:lvl1pPr>
          </a:lstStyle>
          <a:p>
            <a:endParaRPr lang="nb-NO" noProof="0" dirty="0"/>
          </a:p>
        </p:txBody>
      </p:sp>
      <p:sp>
        <p:nvSpPr>
          <p:cNvPr id="6" name="Plassholder for lysbildenummer 5"/>
          <p:cNvSpPr>
            <a:spLocks noGrp="1"/>
          </p:cNvSpPr>
          <p:nvPr>
            <p:ph type="sldNum" sz="quarter" idx="4"/>
          </p:nvPr>
        </p:nvSpPr>
        <p:spPr>
          <a:xfrm>
            <a:off x="9123382" y="6479966"/>
            <a:ext cx="308811" cy="184666"/>
          </a:xfrm>
          <a:prstGeom prst="rect">
            <a:avLst/>
          </a:prstGeom>
        </p:spPr>
        <p:txBody>
          <a:bodyPr vert="horz" lIns="0" tIns="0" rIns="0" bIns="0" rtlCol="0" anchor="t" anchorCtr="0">
            <a:normAutofit/>
          </a:bodyPr>
          <a:lstStyle>
            <a:lvl1pPr algn="r">
              <a:defRPr sz="1199">
                <a:solidFill>
                  <a:schemeClr val="tx1"/>
                </a:solidFill>
              </a:defRPr>
            </a:lvl1pPr>
          </a:lstStyle>
          <a:p>
            <a:fld id="{5751DFAA-887F-4071-8EAD-E8CA316FCF06}" type="slidenum">
              <a:rPr lang="nb-NO" noProof="0" smtClean="0"/>
              <a:pPr/>
              <a:t>‹#›</a:t>
            </a:fld>
            <a:endParaRPr lang="nb-NO" noProof="0" dirty="0"/>
          </a:p>
        </p:txBody>
      </p:sp>
    </p:spTree>
    <p:extLst>
      <p:ext uri="{BB962C8B-B14F-4D97-AF65-F5344CB8AC3E}">
        <p14:creationId xmlns:p14="http://schemas.microsoft.com/office/powerpoint/2010/main" val="3801669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3838" rtl="0" eaLnBrk="1" latinLnBrk="0" hangingPunct="1">
        <a:lnSpc>
          <a:spcPts val="4499"/>
        </a:lnSpc>
        <a:spcBef>
          <a:spcPct val="0"/>
        </a:spcBef>
        <a:buNone/>
        <a:defRPr sz="4049" b="1" kern="1200">
          <a:solidFill>
            <a:schemeClr val="accent4"/>
          </a:solidFill>
          <a:latin typeface="+mj-lt"/>
          <a:ea typeface="+mj-ea"/>
          <a:cs typeface="+mj-cs"/>
        </a:defRPr>
      </a:lvl1pPr>
    </p:titleStyle>
    <p:bodyStyle>
      <a:lvl1pPr marL="263203" indent="-263203" algn="l" defTabSz="913838" rtl="0" eaLnBrk="1" latinLnBrk="0" hangingPunct="1">
        <a:lnSpc>
          <a:spcPts val="3149"/>
        </a:lnSpc>
        <a:spcBef>
          <a:spcPts val="450"/>
        </a:spcBef>
        <a:buFontTx/>
        <a:buBlip>
          <a:blip r:embed="rId17"/>
        </a:buBlip>
        <a:defRPr sz="2700" kern="1200">
          <a:solidFill>
            <a:srgbClr val="545757"/>
          </a:solidFill>
          <a:latin typeface="+mn-lt"/>
          <a:ea typeface="+mn-ea"/>
          <a:cs typeface="+mn-cs"/>
        </a:defRPr>
      </a:lvl1pPr>
      <a:lvl2pPr marL="526406" indent="-263203" algn="l" defTabSz="913838" rtl="0" eaLnBrk="1" latinLnBrk="0" hangingPunct="1">
        <a:lnSpc>
          <a:spcPts val="3149"/>
        </a:lnSpc>
        <a:spcBef>
          <a:spcPts val="281"/>
        </a:spcBef>
        <a:buFontTx/>
        <a:buBlip>
          <a:blip r:embed="rId17"/>
        </a:buBlip>
        <a:defRPr sz="2700" kern="1200">
          <a:solidFill>
            <a:srgbClr val="545757"/>
          </a:solidFill>
          <a:latin typeface="+mn-lt"/>
          <a:ea typeface="+mn-ea"/>
          <a:cs typeface="+mn-cs"/>
        </a:defRPr>
      </a:lvl2pPr>
      <a:lvl3pPr marL="749117" indent="-263203" algn="l" defTabSz="913838" rtl="0" eaLnBrk="1" latinLnBrk="0" hangingPunct="1">
        <a:lnSpc>
          <a:spcPts val="3149"/>
        </a:lnSpc>
        <a:spcBef>
          <a:spcPts val="281"/>
        </a:spcBef>
        <a:buFontTx/>
        <a:buBlip>
          <a:blip r:embed="rId17"/>
        </a:buBlip>
        <a:defRPr sz="2700" kern="1200">
          <a:solidFill>
            <a:srgbClr val="545757"/>
          </a:solidFill>
          <a:latin typeface="+mn-lt"/>
          <a:ea typeface="+mn-ea"/>
          <a:cs typeface="+mn-cs"/>
        </a:defRPr>
      </a:lvl3pPr>
      <a:lvl4pPr marL="971827" indent="-263203" algn="l" defTabSz="913838" rtl="0" eaLnBrk="1" latinLnBrk="0" hangingPunct="1">
        <a:lnSpc>
          <a:spcPts val="3149"/>
        </a:lnSpc>
        <a:spcBef>
          <a:spcPts val="281"/>
        </a:spcBef>
        <a:buFontTx/>
        <a:buBlip>
          <a:blip r:embed="rId17"/>
        </a:buBlip>
        <a:defRPr sz="2700" kern="1200">
          <a:solidFill>
            <a:srgbClr val="545757"/>
          </a:solidFill>
          <a:latin typeface="+mn-lt"/>
          <a:ea typeface="+mn-ea"/>
          <a:cs typeface="+mn-cs"/>
        </a:defRPr>
      </a:lvl4pPr>
      <a:lvl5pPr marL="1214784" indent="-263203" algn="l" defTabSz="913838" rtl="0" eaLnBrk="1" latinLnBrk="0" hangingPunct="1">
        <a:lnSpc>
          <a:spcPts val="3149"/>
        </a:lnSpc>
        <a:spcBef>
          <a:spcPts val="281"/>
        </a:spcBef>
        <a:buFontTx/>
        <a:buBlip>
          <a:blip r:embed="rId17"/>
        </a:buBlip>
        <a:defRPr sz="2700" kern="1200">
          <a:solidFill>
            <a:srgbClr val="545757"/>
          </a:solidFill>
          <a:latin typeface="+mn-lt"/>
          <a:ea typeface="+mn-ea"/>
          <a:cs typeface="+mn-cs"/>
        </a:defRPr>
      </a:lvl5pPr>
      <a:lvl6pPr marL="2513053"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69972"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6890"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3809"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nb-NO"/>
      </a:defPPr>
      <a:lvl1pPr marL="0" algn="l" defTabSz="913838" rtl="0" eaLnBrk="1" latinLnBrk="0" hangingPunct="1">
        <a:defRPr sz="1799" kern="1200">
          <a:solidFill>
            <a:schemeClr val="tx1"/>
          </a:solidFill>
          <a:latin typeface="+mn-lt"/>
          <a:ea typeface="+mn-ea"/>
          <a:cs typeface="+mn-cs"/>
        </a:defRPr>
      </a:lvl1pPr>
      <a:lvl2pPr marL="456919" algn="l" defTabSz="913838" rtl="0" eaLnBrk="1" latinLnBrk="0" hangingPunct="1">
        <a:defRPr sz="1799" kern="1200">
          <a:solidFill>
            <a:schemeClr val="tx1"/>
          </a:solidFill>
          <a:latin typeface="+mn-lt"/>
          <a:ea typeface="+mn-ea"/>
          <a:cs typeface="+mn-cs"/>
        </a:defRPr>
      </a:lvl2pPr>
      <a:lvl3pPr marL="913838" algn="l" defTabSz="913838" rtl="0" eaLnBrk="1" latinLnBrk="0" hangingPunct="1">
        <a:defRPr sz="1799" kern="1200">
          <a:solidFill>
            <a:schemeClr val="tx1"/>
          </a:solidFill>
          <a:latin typeface="+mn-lt"/>
          <a:ea typeface="+mn-ea"/>
          <a:cs typeface="+mn-cs"/>
        </a:defRPr>
      </a:lvl3pPr>
      <a:lvl4pPr marL="1370756" algn="l" defTabSz="913838" rtl="0" eaLnBrk="1" latinLnBrk="0" hangingPunct="1">
        <a:defRPr sz="1799" kern="1200">
          <a:solidFill>
            <a:schemeClr val="tx1"/>
          </a:solidFill>
          <a:latin typeface="+mn-lt"/>
          <a:ea typeface="+mn-ea"/>
          <a:cs typeface="+mn-cs"/>
        </a:defRPr>
      </a:lvl4pPr>
      <a:lvl5pPr marL="1827675" algn="l" defTabSz="913838" rtl="0" eaLnBrk="1" latinLnBrk="0" hangingPunct="1">
        <a:defRPr sz="1799" kern="1200">
          <a:solidFill>
            <a:schemeClr val="tx1"/>
          </a:solidFill>
          <a:latin typeface="+mn-lt"/>
          <a:ea typeface="+mn-ea"/>
          <a:cs typeface="+mn-cs"/>
        </a:defRPr>
      </a:lvl5pPr>
      <a:lvl6pPr marL="2284594" algn="l" defTabSz="913838" rtl="0" eaLnBrk="1" latinLnBrk="0" hangingPunct="1">
        <a:defRPr sz="1799" kern="1200">
          <a:solidFill>
            <a:schemeClr val="tx1"/>
          </a:solidFill>
          <a:latin typeface="+mn-lt"/>
          <a:ea typeface="+mn-ea"/>
          <a:cs typeface="+mn-cs"/>
        </a:defRPr>
      </a:lvl6pPr>
      <a:lvl7pPr marL="2741512" algn="l" defTabSz="913838" rtl="0" eaLnBrk="1" latinLnBrk="0" hangingPunct="1">
        <a:defRPr sz="1799" kern="1200">
          <a:solidFill>
            <a:schemeClr val="tx1"/>
          </a:solidFill>
          <a:latin typeface="+mn-lt"/>
          <a:ea typeface="+mn-ea"/>
          <a:cs typeface="+mn-cs"/>
        </a:defRPr>
      </a:lvl7pPr>
      <a:lvl8pPr marL="3198431" algn="l" defTabSz="913838" rtl="0" eaLnBrk="1" latinLnBrk="0" hangingPunct="1">
        <a:defRPr sz="1799" kern="1200">
          <a:solidFill>
            <a:schemeClr val="tx1"/>
          </a:solidFill>
          <a:latin typeface="+mn-lt"/>
          <a:ea typeface="+mn-ea"/>
          <a:cs typeface="+mn-cs"/>
        </a:defRPr>
      </a:lvl8pPr>
      <a:lvl9pPr marL="3655350" algn="l" defTabSz="913838"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Bild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102765" y="6206574"/>
            <a:ext cx="2089235" cy="651426"/>
          </a:xfrm>
          <a:prstGeom prst="rect">
            <a:avLst/>
          </a:prstGeom>
        </p:spPr>
      </p:pic>
      <p:sp>
        <p:nvSpPr>
          <p:cNvPr id="2" name="Plassholder for tittel 1"/>
          <p:cNvSpPr>
            <a:spLocks noGrp="1"/>
          </p:cNvSpPr>
          <p:nvPr>
            <p:ph type="title"/>
          </p:nvPr>
        </p:nvSpPr>
        <p:spPr>
          <a:xfrm>
            <a:off x="1094144" y="257142"/>
            <a:ext cx="10029655" cy="1416484"/>
          </a:xfrm>
          <a:prstGeom prst="rect">
            <a:avLst/>
          </a:prstGeom>
        </p:spPr>
        <p:txBody>
          <a:bodyPr vert="horz" lIns="0" tIns="0" rIns="0" bIns="0" rtlCol="0" anchor="b" anchorCtr="0">
            <a:normAutofit/>
          </a:bodyPr>
          <a:lstStyle/>
          <a:p>
            <a:r>
              <a:rPr lang="nb-NO" noProof="0" dirty="0"/>
              <a:t>Klikk for å redigere tittelstil</a:t>
            </a:r>
          </a:p>
        </p:txBody>
      </p:sp>
      <p:sp>
        <p:nvSpPr>
          <p:cNvPr id="3" name="Plassholder for tekst 2"/>
          <p:cNvSpPr>
            <a:spLocks noGrp="1"/>
          </p:cNvSpPr>
          <p:nvPr>
            <p:ph type="body" idx="1"/>
          </p:nvPr>
        </p:nvSpPr>
        <p:spPr>
          <a:xfrm>
            <a:off x="1094144" y="2410701"/>
            <a:ext cx="10029655" cy="3482018"/>
          </a:xfrm>
          <a:prstGeom prst="rect">
            <a:avLst/>
          </a:prstGeom>
        </p:spPr>
        <p:txBody>
          <a:bodyPr vert="horz" lIns="0" tIns="0" rIns="0" bIns="0" rtlCol="0">
            <a:normAutofit/>
          </a:bodyPr>
          <a:lstStyle/>
          <a:p>
            <a:pPr lvl="0"/>
            <a:r>
              <a:rPr lang="nb-NO" noProof="0" dirty="0"/>
              <a:t>Klikk for å redigere tekststiler i malen</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
        <p:nvSpPr>
          <p:cNvPr id="4" name="Plassholder for dato 3"/>
          <p:cNvSpPr>
            <a:spLocks noGrp="1"/>
          </p:cNvSpPr>
          <p:nvPr>
            <p:ph type="dt" sz="half" idx="2"/>
          </p:nvPr>
        </p:nvSpPr>
        <p:spPr>
          <a:xfrm>
            <a:off x="1094144" y="6479966"/>
            <a:ext cx="846221" cy="184666"/>
          </a:xfrm>
          <a:prstGeom prst="rect">
            <a:avLst/>
          </a:prstGeom>
        </p:spPr>
        <p:txBody>
          <a:bodyPr vert="horz" lIns="0" tIns="0" rIns="0" bIns="0" rtlCol="0" anchor="t" anchorCtr="0">
            <a:normAutofit/>
          </a:bodyPr>
          <a:lstStyle>
            <a:lvl1pPr algn="l">
              <a:defRPr sz="1199">
                <a:solidFill>
                  <a:schemeClr val="tx1"/>
                </a:solidFill>
              </a:defRPr>
            </a:lvl1pPr>
          </a:lstStyle>
          <a:p>
            <a:fld id="{983651F3-9B16-40C6-B209-3688FC9C95F6}" type="datetimeFigureOut">
              <a:rPr lang="nb-NO" noProof="0" smtClean="0"/>
              <a:pPr/>
              <a:t>17.02.2020</a:t>
            </a:fld>
            <a:endParaRPr lang="nb-NO" noProof="0" dirty="0"/>
          </a:p>
        </p:txBody>
      </p:sp>
      <p:sp>
        <p:nvSpPr>
          <p:cNvPr id="5" name="Plassholder for bunntekst 4"/>
          <p:cNvSpPr>
            <a:spLocks noGrp="1"/>
          </p:cNvSpPr>
          <p:nvPr>
            <p:ph type="ftr" sz="quarter" idx="3"/>
          </p:nvPr>
        </p:nvSpPr>
        <p:spPr>
          <a:xfrm>
            <a:off x="2374231" y="6479966"/>
            <a:ext cx="6078579" cy="184666"/>
          </a:xfrm>
          <a:prstGeom prst="rect">
            <a:avLst/>
          </a:prstGeom>
        </p:spPr>
        <p:txBody>
          <a:bodyPr vert="horz" lIns="0" tIns="0" rIns="0" bIns="0" rtlCol="0" anchor="t" anchorCtr="0">
            <a:normAutofit/>
          </a:bodyPr>
          <a:lstStyle>
            <a:lvl1pPr algn="ctr">
              <a:defRPr sz="1199">
                <a:solidFill>
                  <a:schemeClr val="tx1"/>
                </a:solidFill>
              </a:defRPr>
            </a:lvl1pPr>
          </a:lstStyle>
          <a:p>
            <a:endParaRPr lang="nb-NO" noProof="0" dirty="0"/>
          </a:p>
        </p:txBody>
      </p:sp>
      <p:sp>
        <p:nvSpPr>
          <p:cNvPr id="6" name="Plassholder for lysbildenummer 5"/>
          <p:cNvSpPr>
            <a:spLocks noGrp="1"/>
          </p:cNvSpPr>
          <p:nvPr>
            <p:ph type="sldNum" sz="quarter" idx="4"/>
          </p:nvPr>
        </p:nvSpPr>
        <p:spPr>
          <a:xfrm>
            <a:off x="9123382" y="6479966"/>
            <a:ext cx="308811" cy="184666"/>
          </a:xfrm>
          <a:prstGeom prst="rect">
            <a:avLst/>
          </a:prstGeom>
        </p:spPr>
        <p:txBody>
          <a:bodyPr vert="horz" lIns="0" tIns="0" rIns="0" bIns="0" rtlCol="0" anchor="t" anchorCtr="0">
            <a:normAutofit/>
          </a:bodyPr>
          <a:lstStyle>
            <a:lvl1pPr algn="r">
              <a:defRPr sz="1199">
                <a:solidFill>
                  <a:schemeClr val="tx1"/>
                </a:solidFill>
              </a:defRPr>
            </a:lvl1pPr>
          </a:lstStyle>
          <a:p>
            <a:fld id="{5751DFAA-887F-4071-8EAD-E8CA316FCF06}" type="slidenum">
              <a:rPr lang="nb-NO" noProof="0" smtClean="0"/>
              <a:pPr/>
              <a:t>‹#›</a:t>
            </a:fld>
            <a:endParaRPr lang="nb-NO" noProof="0" dirty="0"/>
          </a:p>
        </p:txBody>
      </p:sp>
    </p:spTree>
    <p:extLst>
      <p:ext uri="{BB962C8B-B14F-4D97-AF65-F5344CB8AC3E}">
        <p14:creationId xmlns:p14="http://schemas.microsoft.com/office/powerpoint/2010/main" val="410165032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l" defTabSz="913838" rtl="0" eaLnBrk="1" latinLnBrk="0" hangingPunct="1">
        <a:lnSpc>
          <a:spcPts val="4499"/>
        </a:lnSpc>
        <a:spcBef>
          <a:spcPct val="0"/>
        </a:spcBef>
        <a:buNone/>
        <a:defRPr sz="4049" b="1" kern="1200">
          <a:solidFill>
            <a:schemeClr val="accent4"/>
          </a:solidFill>
          <a:latin typeface="+mj-lt"/>
          <a:ea typeface="+mj-ea"/>
          <a:cs typeface="+mj-cs"/>
        </a:defRPr>
      </a:lvl1pPr>
    </p:titleStyle>
    <p:bodyStyle>
      <a:lvl1pPr marL="263203" indent="-263203" algn="l" defTabSz="913838" rtl="0" eaLnBrk="1" latinLnBrk="0" hangingPunct="1">
        <a:lnSpc>
          <a:spcPts val="3149"/>
        </a:lnSpc>
        <a:spcBef>
          <a:spcPts val="450"/>
        </a:spcBef>
        <a:buFontTx/>
        <a:buBlip>
          <a:blip r:embed="rId16"/>
        </a:buBlip>
        <a:defRPr sz="2700" kern="1200">
          <a:solidFill>
            <a:srgbClr val="545757"/>
          </a:solidFill>
          <a:latin typeface="+mn-lt"/>
          <a:ea typeface="+mn-ea"/>
          <a:cs typeface="+mn-cs"/>
        </a:defRPr>
      </a:lvl1pPr>
      <a:lvl2pPr marL="526406" indent="-263203" algn="l" defTabSz="913838" rtl="0" eaLnBrk="1" latinLnBrk="0" hangingPunct="1">
        <a:lnSpc>
          <a:spcPts val="3149"/>
        </a:lnSpc>
        <a:spcBef>
          <a:spcPts val="281"/>
        </a:spcBef>
        <a:buFontTx/>
        <a:buBlip>
          <a:blip r:embed="rId16"/>
        </a:buBlip>
        <a:defRPr sz="2700" kern="1200">
          <a:solidFill>
            <a:srgbClr val="545757"/>
          </a:solidFill>
          <a:latin typeface="+mn-lt"/>
          <a:ea typeface="+mn-ea"/>
          <a:cs typeface="+mn-cs"/>
        </a:defRPr>
      </a:lvl2pPr>
      <a:lvl3pPr marL="749117" indent="-263203" algn="l" defTabSz="913838" rtl="0" eaLnBrk="1" latinLnBrk="0" hangingPunct="1">
        <a:lnSpc>
          <a:spcPts val="3149"/>
        </a:lnSpc>
        <a:spcBef>
          <a:spcPts val="281"/>
        </a:spcBef>
        <a:buFontTx/>
        <a:buBlip>
          <a:blip r:embed="rId16"/>
        </a:buBlip>
        <a:defRPr sz="2700" kern="1200">
          <a:solidFill>
            <a:srgbClr val="545757"/>
          </a:solidFill>
          <a:latin typeface="+mn-lt"/>
          <a:ea typeface="+mn-ea"/>
          <a:cs typeface="+mn-cs"/>
        </a:defRPr>
      </a:lvl3pPr>
      <a:lvl4pPr marL="971827" indent="-263203" algn="l" defTabSz="913838" rtl="0" eaLnBrk="1" latinLnBrk="0" hangingPunct="1">
        <a:lnSpc>
          <a:spcPts val="3149"/>
        </a:lnSpc>
        <a:spcBef>
          <a:spcPts val="281"/>
        </a:spcBef>
        <a:buFontTx/>
        <a:buBlip>
          <a:blip r:embed="rId16"/>
        </a:buBlip>
        <a:defRPr sz="2700" kern="1200">
          <a:solidFill>
            <a:srgbClr val="545757"/>
          </a:solidFill>
          <a:latin typeface="+mn-lt"/>
          <a:ea typeface="+mn-ea"/>
          <a:cs typeface="+mn-cs"/>
        </a:defRPr>
      </a:lvl4pPr>
      <a:lvl5pPr marL="1214784" indent="-263203" algn="l" defTabSz="913838" rtl="0" eaLnBrk="1" latinLnBrk="0" hangingPunct="1">
        <a:lnSpc>
          <a:spcPts val="3149"/>
        </a:lnSpc>
        <a:spcBef>
          <a:spcPts val="281"/>
        </a:spcBef>
        <a:buFontTx/>
        <a:buBlip>
          <a:blip r:embed="rId16"/>
        </a:buBlip>
        <a:defRPr sz="2700" kern="1200">
          <a:solidFill>
            <a:srgbClr val="545757"/>
          </a:solidFill>
          <a:latin typeface="+mn-lt"/>
          <a:ea typeface="+mn-ea"/>
          <a:cs typeface="+mn-cs"/>
        </a:defRPr>
      </a:lvl5pPr>
      <a:lvl6pPr marL="2513053"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69972"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6890"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3809"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nb-NO"/>
      </a:defPPr>
      <a:lvl1pPr marL="0" algn="l" defTabSz="913838" rtl="0" eaLnBrk="1" latinLnBrk="0" hangingPunct="1">
        <a:defRPr sz="1799" kern="1200">
          <a:solidFill>
            <a:schemeClr val="tx1"/>
          </a:solidFill>
          <a:latin typeface="+mn-lt"/>
          <a:ea typeface="+mn-ea"/>
          <a:cs typeface="+mn-cs"/>
        </a:defRPr>
      </a:lvl1pPr>
      <a:lvl2pPr marL="456919" algn="l" defTabSz="913838" rtl="0" eaLnBrk="1" latinLnBrk="0" hangingPunct="1">
        <a:defRPr sz="1799" kern="1200">
          <a:solidFill>
            <a:schemeClr val="tx1"/>
          </a:solidFill>
          <a:latin typeface="+mn-lt"/>
          <a:ea typeface="+mn-ea"/>
          <a:cs typeface="+mn-cs"/>
        </a:defRPr>
      </a:lvl2pPr>
      <a:lvl3pPr marL="913838" algn="l" defTabSz="913838" rtl="0" eaLnBrk="1" latinLnBrk="0" hangingPunct="1">
        <a:defRPr sz="1799" kern="1200">
          <a:solidFill>
            <a:schemeClr val="tx1"/>
          </a:solidFill>
          <a:latin typeface="+mn-lt"/>
          <a:ea typeface="+mn-ea"/>
          <a:cs typeface="+mn-cs"/>
        </a:defRPr>
      </a:lvl3pPr>
      <a:lvl4pPr marL="1370756" algn="l" defTabSz="913838" rtl="0" eaLnBrk="1" latinLnBrk="0" hangingPunct="1">
        <a:defRPr sz="1799" kern="1200">
          <a:solidFill>
            <a:schemeClr val="tx1"/>
          </a:solidFill>
          <a:latin typeface="+mn-lt"/>
          <a:ea typeface="+mn-ea"/>
          <a:cs typeface="+mn-cs"/>
        </a:defRPr>
      </a:lvl4pPr>
      <a:lvl5pPr marL="1827675" algn="l" defTabSz="913838" rtl="0" eaLnBrk="1" latinLnBrk="0" hangingPunct="1">
        <a:defRPr sz="1799" kern="1200">
          <a:solidFill>
            <a:schemeClr val="tx1"/>
          </a:solidFill>
          <a:latin typeface="+mn-lt"/>
          <a:ea typeface="+mn-ea"/>
          <a:cs typeface="+mn-cs"/>
        </a:defRPr>
      </a:lvl5pPr>
      <a:lvl6pPr marL="2284594" algn="l" defTabSz="913838" rtl="0" eaLnBrk="1" latinLnBrk="0" hangingPunct="1">
        <a:defRPr sz="1799" kern="1200">
          <a:solidFill>
            <a:schemeClr val="tx1"/>
          </a:solidFill>
          <a:latin typeface="+mn-lt"/>
          <a:ea typeface="+mn-ea"/>
          <a:cs typeface="+mn-cs"/>
        </a:defRPr>
      </a:lvl6pPr>
      <a:lvl7pPr marL="2741512" algn="l" defTabSz="913838" rtl="0" eaLnBrk="1" latinLnBrk="0" hangingPunct="1">
        <a:defRPr sz="1799" kern="1200">
          <a:solidFill>
            <a:schemeClr val="tx1"/>
          </a:solidFill>
          <a:latin typeface="+mn-lt"/>
          <a:ea typeface="+mn-ea"/>
          <a:cs typeface="+mn-cs"/>
        </a:defRPr>
      </a:lvl7pPr>
      <a:lvl8pPr marL="3198431" algn="l" defTabSz="913838" rtl="0" eaLnBrk="1" latinLnBrk="0" hangingPunct="1">
        <a:defRPr sz="1799" kern="1200">
          <a:solidFill>
            <a:schemeClr val="tx1"/>
          </a:solidFill>
          <a:latin typeface="+mn-lt"/>
          <a:ea typeface="+mn-ea"/>
          <a:cs typeface="+mn-cs"/>
        </a:defRPr>
      </a:lvl8pPr>
      <a:lvl9pPr marL="3655350" algn="l" defTabSz="913838"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6E340E15-80C4-48D6-BBBF-A8FF966058F5}" type="datetimeFigureOut">
              <a:rPr lang="nb-NO" smtClean="0"/>
              <a:t>17.02.2020</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645AFF8E-2C25-4488-8EE3-15A85A02209A}" type="slidenum">
              <a:rPr lang="nb-NO" smtClean="0"/>
              <a:t>‹#›</a:t>
            </a:fld>
            <a:endParaRPr lang="nb-NO"/>
          </a:p>
        </p:txBody>
      </p:sp>
    </p:spTree>
    <p:extLst>
      <p:ext uri="{BB962C8B-B14F-4D97-AF65-F5344CB8AC3E}">
        <p14:creationId xmlns:p14="http://schemas.microsoft.com/office/powerpoint/2010/main" val="2754288965"/>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913838" rtl="0" eaLnBrk="1" latinLnBrk="0" hangingPunct="1">
        <a:lnSpc>
          <a:spcPct val="90000"/>
        </a:lnSpc>
        <a:spcBef>
          <a:spcPct val="0"/>
        </a:spcBef>
        <a:buNone/>
        <a:defRPr sz="4397" kern="1200">
          <a:solidFill>
            <a:schemeClr val="tx1"/>
          </a:solidFill>
          <a:latin typeface="+mj-lt"/>
          <a:ea typeface="+mj-ea"/>
          <a:cs typeface="+mj-cs"/>
        </a:defRPr>
      </a:lvl1pPr>
    </p:titleStyle>
    <p:bodyStyle>
      <a:lvl1pPr marL="228459" indent="-228459" algn="l" defTabSz="913838" rtl="0" eaLnBrk="1" latinLnBrk="0" hangingPunct="1">
        <a:lnSpc>
          <a:spcPct val="90000"/>
        </a:lnSpc>
        <a:spcBef>
          <a:spcPts val="999"/>
        </a:spcBef>
        <a:buFont typeface="Arial" panose="020B0604020202020204" pitchFamily="34" charset="0"/>
        <a:buChar char="•"/>
        <a:defRPr sz="2799" kern="1200">
          <a:solidFill>
            <a:schemeClr val="tx1"/>
          </a:solidFill>
          <a:latin typeface="+mn-lt"/>
          <a:ea typeface="+mn-ea"/>
          <a:cs typeface="+mn-cs"/>
        </a:defRPr>
      </a:lvl1pPr>
      <a:lvl2pPr marL="685378" indent="-228459" algn="l" defTabSz="913838"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297" indent="-228459" algn="l" defTabSz="913838"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215"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134"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053"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69972"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6890"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3809"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nb-NO"/>
      </a:defPPr>
      <a:lvl1pPr marL="0" algn="l" defTabSz="913838" rtl="0" eaLnBrk="1" latinLnBrk="0" hangingPunct="1">
        <a:defRPr sz="1799" kern="1200">
          <a:solidFill>
            <a:schemeClr val="tx1"/>
          </a:solidFill>
          <a:latin typeface="+mn-lt"/>
          <a:ea typeface="+mn-ea"/>
          <a:cs typeface="+mn-cs"/>
        </a:defRPr>
      </a:lvl1pPr>
      <a:lvl2pPr marL="456919" algn="l" defTabSz="913838" rtl="0" eaLnBrk="1" latinLnBrk="0" hangingPunct="1">
        <a:defRPr sz="1799" kern="1200">
          <a:solidFill>
            <a:schemeClr val="tx1"/>
          </a:solidFill>
          <a:latin typeface="+mn-lt"/>
          <a:ea typeface="+mn-ea"/>
          <a:cs typeface="+mn-cs"/>
        </a:defRPr>
      </a:lvl2pPr>
      <a:lvl3pPr marL="913838" algn="l" defTabSz="913838" rtl="0" eaLnBrk="1" latinLnBrk="0" hangingPunct="1">
        <a:defRPr sz="1799" kern="1200">
          <a:solidFill>
            <a:schemeClr val="tx1"/>
          </a:solidFill>
          <a:latin typeface="+mn-lt"/>
          <a:ea typeface="+mn-ea"/>
          <a:cs typeface="+mn-cs"/>
        </a:defRPr>
      </a:lvl3pPr>
      <a:lvl4pPr marL="1370756" algn="l" defTabSz="913838" rtl="0" eaLnBrk="1" latinLnBrk="0" hangingPunct="1">
        <a:defRPr sz="1799" kern="1200">
          <a:solidFill>
            <a:schemeClr val="tx1"/>
          </a:solidFill>
          <a:latin typeface="+mn-lt"/>
          <a:ea typeface="+mn-ea"/>
          <a:cs typeface="+mn-cs"/>
        </a:defRPr>
      </a:lvl4pPr>
      <a:lvl5pPr marL="1827675" algn="l" defTabSz="913838" rtl="0" eaLnBrk="1" latinLnBrk="0" hangingPunct="1">
        <a:defRPr sz="1799" kern="1200">
          <a:solidFill>
            <a:schemeClr val="tx1"/>
          </a:solidFill>
          <a:latin typeface="+mn-lt"/>
          <a:ea typeface="+mn-ea"/>
          <a:cs typeface="+mn-cs"/>
        </a:defRPr>
      </a:lvl5pPr>
      <a:lvl6pPr marL="2284594" algn="l" defTabSz="913838" rtl="0" eaLnBrk="1" latinLnBrk="0" hangingPunct="1">
        <a:defRPr sz="1799" kern="1200">
          <a:solidFill>
            <a:schemeClr val="tx1"/>
          </a:solidFill>
          <a:latin typeface="+mn-lt"/>
          <a:ea typeface="+mn-ea"/>
          <a:cs typeface="+mn-cs"/>
        </a:defRPr>
      </a:lvl6pPr>
      <a:lvl7pPr marL="2741512" algn="l" defTabSz="913838" rtl="0" eaLnBrk="1" latinLnBrk="0" hangingPunct="1">
        <a:defRPr sz="1799" kern="1200">
          <a:solidFill>
            <a:schemeClr val="tx1"/>
          </a:solidFill>
          <a:latin typeface="+mn-lt"/>
          <a:ea typeface="+mn-ea"/>
          <a:cs typeface="+mn-cs"/>
        </a:defRPr>
      </a:lvl7pPr>
      <a:lvl8pPr marL="3198431" algn="l" defTabSz="913838" rtl="0" eaLnBrk="1" latinLnBrk="0" hangingPunct="1">
        <a:defRPr sz="1799" kern="1200">
          <a:solidFill>
            <a:schemeClr val="tx1"/>
          </a:solidFill>
          <a:latin typeface="+mn-lt"/>
          <a:ea typeface="+mn-ea"/>
          <a:cs typeface="+mn-cs"/>
        </a:defRPr>
      </a:lvl8pPr>
      <a:lvl9pPr marL="3655350" algn="l" defTabSz="913838" rtl="0" eaLnBrk="1" latinLnBrk="0" hangingPunct="1">
        <a:defRPr sz="17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10297D-6723-4682-A612-3EE797B81F93}" type="datetimeFigureOut">
              <a:rPr lang="nb-NO" smtClean="0"/>
              <a:t>17.02.2020</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8441D-78A1-4BEA-BD04-FE1CD17BC1BC}" type="slidenum">
              <a:rPr lang="nb-NO" smtClean="0"/>
              <a:t>‹#›</a:t>
            </a:fld>
            <a:endParaRPr lang="nb-NO"/>
          </a:p>
        </p:txBody>
      </p:sp>
    </p:spTree>
    <p:extLst>
      <p:ext uri="{BB962C8B-B14F-4D97-AF65-F5344CB8AC3E}">
        <p14:creationId xmlns:p14="http://schemas.microsoft.com/office/powerpoint/2010/main" val="229867512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hyperlink" Target="mailto:plo.loft@baerum.kommune.no" TargetMode="Externa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B821090-0C49-4587-8B20-A0AC12F18374}"/>
              </a:ext>
            </a:extLst>
          </p:cNvPr>
          <p:cNvSpPr>
            <a:spLocks noGrp="1"/>
          </p:cNvSpPr>
          <p:nvPr>
            <p:ph type="pic" sz="quarter" idx="10"/>
          </p:nvPr>
        </p:nvSpPr>
        <p:spPr/>
      </p:sp>
      <p:sp>
        <p:nvSpPr>
          <p:cNvPr id="5" name="Text Placeholder 4">
            <a:extLst>
              <a:ext uri="{FF2B5EF4-FFF2-40B4-BE49-F238E27FC236}">
                <a16:creationId xmlns:a16="http://schemas.microsoft.com/office/drawing/2014/main" id="{EF387CA9-E15E-4885-B91A-807F02971A6C}"/>
              </a:ext>
            </a:extLst>
          </p:cNvPr>
          <p:cNvSpPr>
            <a:spLocks noGrp="1"/>
          </p:cNvSpPr>
          <p:nvPr>
            <p:ph type="body" sz="quarter" idx="11"/>
          </p:nvPr>
        </p:nvSpPr>
        <p:spPr/>
        <p:txBody>
          <a:bodyPr/>
          <a:lstStyle/>
          <a:p>
            <a:endParaRPr lang="nb-NO" dirty="0"/>
          </a:p>
        </p:txBody>
      </p:sp>
      <p:sp>
        <p:nvSpPr>
          <p:cNvPr id="2" name="Title 1">
            <a:extLst>
              <a:ext uri="{FF2B5EF4-FFF2-40B4-BE49-F238E27FC236}">
                <a16:creationId xmlns:a16="http://schemas.microsoft.com/office/drawing/2014/main" id="{DE2F5926-1007-4995-967C-F02ED724499B}"/>
              </a:ext>
            </a:extLst>
          </p:cNvPr>
          <p:cNvSpPr>
            <a:spLocks noGrp="1"/>
          </p:cNvSpPr>
          <p:nvPr>
            <p:ph type="ctrTitle"/>
          </p:nvPr>
        </p:nvSpPr>
        <p:spPr>
          <a:xfrm>
            <a:off x="5103595" y="3004822"/>
            <a:ext cx="6107111" cy="1395742"/>
          </a:xfrm>
        </p:spPr>
        <p:txBody>
          <a:bodyPr>
            <a:normAutofit fontScale="90000"/>
          </a:bodyPr>
          <a:lstStyle/>
          <a:p>
            <a:br>
              <a:rPr lang="nb-NO" dirty="0"/>
            </a:br>
            <a:br>
              <a:rPr lang="nb-NO" dirty="0"/>
            </a:br>
            <a:br>
              <a:rPr lang="nb-NO" dirty="0"/>
            </a:br>
            <a:br>
              <a:rPr lang="nb-NO" dirty="0"/>
            </a:br>
            <a:br>
              <a:rPr lang="nb-NO" dirty="0"/>
            </a:br>
            <a:br>
              <a:rPr lang="nb-NO" dirty="0"/>
            </a:br>
            <a:br>
              <a:rPr lang="nb-NO" dirty="0"/>
            </a:br>
            <a:br>
              <a:rPr lang="nb-NO" dirty="0"/>
            </a:br>
            <a:br>
              <a:rPr lang="nb-NO" dirty="0"/>
            </a:br>
            <a:br>
              <a:rPr lang="nb-NO" dirty="0"/>
            </a:br>
            <a:br>
              <a:rPr lang="nb-NO" dirty="0"/>
            </a:br>
            <a:r>
              <a:rPr lang="nb-NO" sz="2475" dirty="0"/>
              <a:t>LØFT –  Nye sykehjem, flytteprosess og oppgradering</a:t>
            </a:r>
            <a:br>
              <a:rPr lang="nb-NO" dirty="0"/>
            </a:br>
            <a:r>
              <a:rPr lang="nb-NO" dirty="0"/>
              <a:t> </a:t>
            </a:r>
          </a:p>
        </p:txBody>
      </p:sp>
      <p:sp>
        <p:nvSpPr>
          <p:cNvPr id="3" name="Subtitle 2">
            <a:extLst>
              <a:ext uri="{FF2B5EF4-FFF2-40B4-BE49-F238E27FC236}">
                <a16:creationId xmlns:a16="http://schemas.microsoft.com/office/drawing/2014/main" id="{DF82C179-AB9A-4649-A6DE-AA1A5B6D0401}"/>
              </a:ext>
            </a:extLst>
          </p:cNvPr>
          <p:cNvSpPr>
            <a:spLocks noGrp="1"/>
          </p:cNvSpPr>
          <p:nvPr>
            <p:ph type="subTitle" idx="1"/>
          </p:nvPr>
        </p:nvSpPr>
        <p:spPr/>
        <p:txBody>
          <a:bodyPr>
            <a:normAutofit fontScale="25000" lnSpcReduction="20000"/>
          </a:bodyPr>
          <a:lstStyle/>
          <a:p>
            <a:r>
              <a:rPr lang="nb-NO" sz="6299" dirty="0"/>
              <a:t>Tove Hagen Venås  </a:t>
            </a:r>
          </a:p>
          <a:p>
            <a:r>
              <a:rPr lang="nb-NO" dirty="0"/>
              <a:t> </a:t>
            </a:r>
            <a:r>
              <a:rPr lang="nb-NO" sz="4499" dirty="0"/>
              <a:t>28.01.2020 </a:t>
            </a:r>
          </a:p>
        </p:txBody>
      </p:sp>
    </p:spTree>
    <p:extLst>
      <p:ext uri="{BB962C8B-B14F-4D97-AF65-F5344CB8AC3E}">
        <p14:creationId xmlns:p14="http://schemas.microsoft.com/office/powerpoint/2010/main" val="196308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LØFT  </a:t>
            </a:r>
          </a:p>
        </p:txBody>
      </p:sp>
      <p:sp>
        <p:nvSpPr>
          <p:cNvPr id="3" name="Plassholder for innhold 2"/>
          <p:cNvSpPr>
            <a:spLocks noGrp="1"/>
          </p:cNvSpPr>
          <p:nvPr>
            <p:ph idx="1"/>
          </p:nvPr>
        </p:nvSpPr>
        <p:spPr/>
        <p:txBody>
          <a:bodyPr/>
          <a:lstStyle/>
          <a:p>
            <a:r>
              <a:rPr lang="nb-NO" dirty="0"/>
              <a:t>Formannskapet har vedtatt ny organisering </a:t>
            </a:r>
          </a:p>
          <a:p>
            <a:r>
              <a:rPr lang="nb-NO" dirty="0"/>
              <a:t>Vi rendyrker og samlokaliserer like type plasser </a:t>
            </a:r>
          </a:p>
          <a:p>
            <a:r>
              <a:rPr lang="nb-NO" dirty="0"/>
              <a:t>Vi bygger sterkere fagmiljø</a:t>
            </a:r>
          </a:p>
          <a:p>
            <a:r>
              <a:rPr lang="nb-NO" dirty="0"/>
              <a:t>Alle skjermede plasser (1:2) flyttes til </a:t>
            </a:r>
            <a:r>
              <a:rPr lang="nb-NO" dirty="0" err="1"/>
              <a:t>Carpe</a:t>
            </a:r>
            <a:r>
              <a:rPr lang="nb-NO" dirty="0"/>
              <a:t> Diem </a:t>
            </a:r>
          </a:p>
          <a:p>
            <a:r>
              <a:rPr lang="nb-NO" dirty="0"/>
              <a:t>Alle forsterkede skjerma plasser (1:5) flyttes til </a:t>
            </a:r>
            <a:r>
              <a:rPr lang="nb-NO" dirty="0" err="1"/>
              <a:t>Mariehaven</a:t>
            </a:r>
            <a:r>
              <a:rPr lang="nb-NO" dirty="0"/>
              <a:t> </a:t>
            </a:r>
          </a:p>
        </p:txBody>
      </p:sp>
    </p:spTree>
    <p:extLst>
      <p:ext uri="{BB962C8B-B14F-4D97-AF65-F5344CB8AC3E}">
        <p14:creationId xmlns:p14="http://schemas.microsoft.com/office/powerpoint/2010/main" val="40004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Vi vil få en ny organisering av tilbudet som blir bedre for beboere og styrker fagmiljøene:  </a:t>
            </a:r>
          </a:p>
        </p:txBody>
      </p:sp>
      <p:pic>
        <p:nvPicPr>
          <p:cNvPr id="3" name="Bild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7588" y="2143692"/>
            <a:ext cx="7599814" cy="3936159"/>
          </a:xfrm>
          <a:prstGeom prst="rect">
            <a:avLst/>
          </a:prstGeom>
        </p:spPr>
      </p:pic>
    </p:spTree>
    <p:extLst>
      <p:ext uri="{BB962C8B-B14F-4D97-AF65-F5344CB8AC3E}">
        <p14:creationId xmlns:p14="http://schemas.microsoft.com/office/powerpoint/2010/main" val="2721234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723484" y="1194857"/>
            <a:ext cx="2818528" cy="4877110"/>
          </a:xfrm>
          <a:prstGeom prst="rect">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SOLBAKKEN  88</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STABÆKTUNET 86</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LINDELIA 132</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SOLVIK 100</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NORDRAAKSVEI 71 </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 EIKSTUNET 32</a:t>
            </a:r>
          </a:p>
        </p:txBody>
      </p:sp>
      <p:sp>
        <p:nvSpPr>
          <p:cNvPr id="4" name="Rektangel 3"/>
          <p:cNvSpPr/>
          <p:nvPr/>
        </p:nvSpPr>
        <p:spPr>
          <a:xfrm>
            <a:off x="4656578" y="1194857"/>
            <a:ext cx="2818528" cy="4877110"/>
          </a:xfrm>
          <a:prstGeom prst="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CARPE DIEM DEMENSLANDSBY 158</a:t>
            </a: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Avrundet rektangel 4"/>
          <p:cNvSpPr/>
          <p:nvPr/>
        </p:nvSpPr>
        <p:spPr>
          <a:xfrm>
            <a:off x="723484" y="838935"/>
            <a:ext cx="2818528" cy="35592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black"/>
                </a:solidFill>
                <a:effectLst/>
                <a:uLnTx/>
                <a:uFillTx/>
                <a:latin typeface="Calibri" panose="020F0502020204030204"/>
                <a:ea typeface="+mn-ea"/>
                <a:cs typeface="+mn-cs"/>
              </a:rPr>
              <a:t>ORDINÆR LANGTID </a:t>
            </a:r>
          </a:p>
        </p:txBody>
      </p:sp>
      <p:sp>
        <p:nvSpPr>
          <p:cNvPr id="7" name="Avrundet rektangel 6"/>
          <p:cNvSpPr/>
          <p:nvPr/>
        </p:nvSpPr>
        <p:spPr>
          <a:xfrm>
            <a:off x="4634219" y="838935"/>
            <a:ext cx="2818528" cy="35592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black"/>
                </a:solidFill>
                <a:effectLst/>
                <a:uLnTx/>
                <a:uFillTx/>
                <a:latin typeface="Calibri" panose="020F0502020204030204"/>
                <a:ea typeface="+mn-ea"/>
                <a:cs typeface="+mn-cs"/>
              </a:rPr>
              <a:t>DEMENS </a:t>
            </a:r>
          </a:p>
        </p:txBody>
      </p:sp>
      <p:sp>
        <p:nvSpPr>
          <p:cNvPr id="8" name="Rektangel 7"/>
          <p:cNvSpPr/>
          <p:nvPr/>
        </p:nvSpPr>
        <p:spPr>
          <a:xfrm>
            <a:off x="8612029" y="1194858"/>
            <a:ext cx="2818528" cy="4877110"/>
          </a:xfrm>
          <a:prstGeom prst="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LØNNÅS 68</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HOSPICE OG STABEKK  80</a:t>
            </a: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Avrundet rektangel 8"/>
          <p:cNvSpPr/>
          <p:nvPr/>
        </p:nvSpPr>
        <p:spPr>
          <a:xfrm>
            <a:off x="8589671" y="838936"/>
            <a:ext cx="2818528" cy="35592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black"/>
                </a:solidFill>
                <a:effectLst/>
                <a:uLnTx/>
                <a:uFillTx/>
                <a:latin typeface="Calibri" panose="020F0502020204030204"/>
                <a:ea typeface="+mn-ea"/>
                <a:cs typeface="+mn-cs"/>
              </a:rPr>
              <a:t>KORTTID</a:t>
            </a:r>
          </a:p>
        </p:txBody>
      </p:sp>
      <p:sp>
        <p:nvSpPr>
          <p:cNvPr id="10" name="Avrundet rektangel 9"/>
          <p:cNvSpPr/>
          <p:nvPr/>
        </p:nvSpPr>
        <p:spPr>
          <a:xfrm>
            <a:off x="5152720" y="4798365"/>
            <a:ext cx="1827714" cy="357597"/>
          </a:xfrm>
          <a:prstGeom prst="round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MARIEHAVEN 27</a:t>
            </a:r>
          </a:p>
        </p:txBody>
      </p:sp>
      <p:sp>
        <p:nvSpPr>
          <p:cNvPr id="6" name="Avrundet rektangel 5"/>
          <p:cNvSpPr/>
          <p:nvPr/>
        </p:nvSpPr>
        <p:spPr>
          <a:xfrm>
            <a:off x="2245693" y="223765"/>
            <a:ext cx="7180303" cy="35592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lang="nb-NO" sz="1799" dirty="0">
                <a:solidFill>
                  <a:prstClr val="white"/>
                </a:solidFill>
                <a:latin typeface="Calibri" panose="020F0502020204030204"/>
              </a:rPr>
              <a:t>Formannskapets vedtak </a:t>
            </a: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Avrundet rektangel 2"/>
          <p:cNvSpPr/>
          <p:nvPr/>
        </p:nvSpPr>
        <p:spPr>
          <a:xfrm>
            <a:off x="1261462" y="4798365"/>
            <a:ext cx="1742571" cy="357598"/>
          </a:xfrm>
          <a:prstGeom prst="roundRect">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MARIEHAVEN 9</a:t>
            </a:r>
          </a:p>
        </p:txBody>
      </p:sp>
      <p:sp>
        <p:nvSpPr>
          <p:cNvPr id="11" name="Avrundet rektangel 10"/>
          <p:cNvSpPr/>
          <p:nvPr/>
        </p:nvSpPr>
        <p:spPr>
          <a:xfrm>
            <a:off x="9104546" y="4798365"/>
            <a:ext cx="1833493" cy="357598"/>
          </a:xfrm>
          <a:prstGeom prst="round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MARIEHAVEN 36</a:t>
            </a:r>
          </a:p>
        </p:txBody>
      </p:sp>
    </p:spTree>
    <p:extLst>
      <p:ext uri="{BB962C8B-B14F-4D97-AF65-F5344CB8AC3E}">
        <p14:creationId xmlns:p14="http://schemas.microsoft.com/office/powerpoint/2010/main" val="4273295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07641" y="1194861"/>
            <a:ext cx="3471470" cy="4877110"/>
          </a:xfrm>
          <a:prstGeom prst="rect">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nb-NO" sz="1799" b="1" i="0" u="none" strike="noStrike" kern="1200" cap="none" spc="0" normalizeH="0" baseline="0" noProof="0" dirty="0">
                <a:ln>
                  <a:noFill/>
                </a:ln>
                <a:solidFill>
                  <a:prstClr val="white"/>
                </a:solidFill>
                <a:effectLst/>
                <a:uLnTx/>
                <a:uFillTx/>
                <a:latin typeface="Calibri" panose="020F0502020204030204"/>
                <a:ea typeface="+mn-ea"/>
                <a:cs typeface="+mn-cs"/>
              </a:rPr>
              <a:t>Bygg hvor tjenesten avvikles helt eller delvis: </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Østerås BBS</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Berger BBS </a:t>
            </a:r>
          </a:p>
        </p:txBody>
      </p:sp>
      <p:sp>
        <p:nvSpPr>
          <p:cNvPr id="4" name="Rektangel 3"/>
          <p:cNvSpPr/>
          <p:nvPr/>
        </p:nvSpPr>
        <p:spPr>
          <a:xfrm>
            <a:off x="4359300" y="1194859"/>
            <a:ext cx="3438641" cy="4877110"/>
          </a:xfrm>
          <a:prstGeom prst="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1" i="0" u="none" strike="noStrike" kern="1200" cap="none" spc="0" normalizeH="0" baseline="0" noProof="0" dirty="0">
                <a:ln>
                  <a:noFill/>
                </a:ln>
                <a:solidFill>
                  <a:prstClr val="white"/>
                </a:solidFill>
                <a:effectLst/>
                <a:uLnTx/>
                <a:uFillTx/>
                <a:latin typeface="Calibri" panose="020F0502020204030204"/>
                <a:ea typeface="+mn-ea"/>
                <a:cs typeface="+mn-cs"/>
              </a:rPr>
              <a:t>Bygg hvor tjenesten avvikles helt eller delvis:</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Lommedalen omsorgsbolig</a:t>
            </a: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Avrundet rektangel 4"/>
          <p:cNvSpPr/>
          <p:nvPr/>
        </p:nvSpPr>
        <p:spPr>
          <a:xfrm>
            <a:off x="407640" y="838938"/>
            <a:ext cx="3471469" cy="35592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black"/>
                </a:solidFill>
                <a:effectLst/>
                <a:uLnTx/>
                <a:uFillTx/>
                <a:latin typeface="Calibri" panose="020F0502020204030204"/>
                <a:ea typeface="+mn-ea"/>
                <a:cs typeface="+mn-cs"/>
              </a:rPr>
              <a:t>ORDINÆR LANGTID </a:t>
            </a:r>
          </a:p>
        </p:txBody>
      </p:sp>
      <p:sp>
        <p:nvSpPr>
          <p:cNvPr id="7" name="Avrundet rektangel 6"/>
          <p:cNvSpPr/>
          <p:nvPr/>
        </p:nvSpPr>
        <p:spPr>
          <a:xfrm>
            <a:off x="4359299" y="838937"/>
            <a:ext cx="3438641" cy="35592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black"/>
                </a:solidFill>
                <a:effectLst/>
                <a:uLnTx/>
                <a:uFillTx/>
                <a:latin typeface="Calibri" panose="020F0502020204030204"/>
                <a:ea typeface="+mn-ea"/>
                <a:cs typeface="+mn-cs"/>
              </a:rPr>
              <a:t>DEMENS </a:t>
            </a:r>
          </a:p>
        </p:txBody>
      </p:sp>
      <p:sp>
        <p:nvSpPr>
          <p:cNvPr id="8" name="Rektangel 7"/>
          <p:cNvSpPr/>
          <p:nvPr/>
        </p:nvSpPr>
        <p:spPr>
          <a:xfrm>
            <a:off x="8278131" y="1194859"/>
            <a:ext cx="3409734" cy="4877110"/>
          </a:xfrm>
          <a:prstGeom prst="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1" i="0" u="none" strike="noStrike" kern="1200" cap="none" spc="0" normalizeH="0" baseline="0" noProof="0" dirty="0">
                <a:ln>
                  <a:noFill/>
                </a:ln>
                <a:solidFill>
                  <a:prstClr val="white"/>
                </a:solidFill>
                <a:effectLst/>
                <a:uLnTx/>
                <a:uFillTx/>
                <a:latin typeface="Calibri" panose="020F0502020204030204"/>
                <a:ea typeface="+mn-ea"/>
                <a:cs typeface="+mn-cs"/>
              </a:rPr>
              <a:t>Bygg hvor tjenesten avvikles helt eller delvis:</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Valler BBS   </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Solvik BBS – avdeling Henie Onstad</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Dønski – avdeling KAD/Mottak</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(Flyttes til Stabekk BBS)</a:t>
            </a: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9" name="Avrundet rektangel 8"/>
          <p:cNvSpPr/>
          <p:nvPr/>
        </p:nvSpPr>
        <p:spPr>
          <a:xfrm>
            <a:off x="8278130" y="838937"/>
            <a:ext cx="3409734" cy="35592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black"/>
                </a:solidFill>
                <a:effectLst/>
                <a:uLnTx/>
                <a:uFillTx/>
                <a:latin typeface="Calibri" panose="020F0502020204030204"/>
                <a:ea typeface="+mn-ea"/>
                <a:cs typeface="+mn-cs"/>
              </a:rPr>
              <a:t>KORTTID</a:t>
            </a:r>
          </a:p>
        </p:txBody>
      </p:sp>
    </p:spTree>
    <p:extLst>
      <p:ext uri="{BB962C8B-B14F-4D97-AF65-F5344CB8AC3E}">
        <p14:creationId xmlns:p14="http://schemas.microsoft.com/office/powerpoint/2010/main" val="2277697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3041515" y="2155682"/>
            <a:ext cx="6102485" cy="3343687"/>
          </a:xfrm>
          <a:prstGeom prst="ellipse">
            <a:avLst/>
          </a:prstGeom>
          <a:solidFill>
            <a:schemeClr val="tx2">
              <a:lumMod val="75000"/>
            </a:schemeClr>
          </a:solidFill>
          <a:ln w="15875" cap="rnd"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algn="ctr" defTabSz="257129">
              <a:defRPr/>
            </a:pPr>
            <a:r>
              <a:rPr lang="nb-NO" sz="2800" kern="0" dirty="0">
                <a:solidFill>
                  <a:prstClr val="white"/>
                </a:solidFill>
                <a:latin typeface="Century Gothic" panose="020B0502020202020204"/>
              </a:rPr>
              <a:t>Bedre tjenester for beboerne</a:t>
            </a:r>
          </a:p>
          <a:p>
            <a:pPr algn="ctr" defTabSz="257129">
              <a:defRPr/>
            </a:pPr>
            <a:r>
              <a:rPr lang="nb-NO" sz="2800" kern="0" dirty="0">
                <a:solidFill>
                  <a:prstClr val="white"/>
                </a:solidFill>
                <a:latin typeface="Century Gothic" panose="020B0502020202020204"/>
              </a:rPr>
              <a:t>Bedre omgivelser for beboerne</a:t>
            </a:r>
          </a:p>
          <a:p>
            <a:pPr algn="ctr" defTabSz="257129">
              <a:defRPr/>
            </a:pPr>
            <a:r>
              <a:rPr lang="nb-NO" sz="2800" kern="0" dirty="0">
                <a:solidFill>
                  <a:prstClr val="white"/>
                </a:solidFill>
                <a:latin typeface="Century Gothic" panose="020B0502020202020204"/>
              </a:rPr>
              <a:t>Bedre fagmiljø rundt beboerne </a:t>
            </a:r>
          </a:p>
        </p:txBody>
      </p:sp>
      <p:sp>
        <p:nvSpPr>
          <p:cNvPr id="3" name="Rektangel 2"/>
          <p:cNvSpPr/>
          <p:nvPr/>
        </p:nvSpPr>
        <p:spPr>
          <a:xfrm>
            <a:off x="3652948" y="681699"/>
            <a:ext cx="4922423" cy="514283"/>
          </a:xfrm>
          <a:prstGeom prst="rect">
            <a:avLst/>
          </a:prstGeom>
          <a:solidFill>
            <a:schemeClr val="tx2">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3992"/>
            <a:r>
              <a:rPr lang="nb-NO" sz="2025" dirty="0">
                <a:solidFill>
                  <a:srgbClr val="FFFFFF"/>
                </a:solidFill>
                <a:latin typeface="Corbel"/>
              </a:rPr>
              <a:t>Vi mener at ny organisering vil gi: </a:t>
            </a:r>
          </a:p>
        </p:txBody>
      </p:sp>
    </p:spTree>
    <p:extLst>
      <p:ext uri="{BB962C8B-B14F-4D97-AF65-F5344CB8AC3E}">
        <p14:creationId xmlns:p14="http://schemas.microsoft.com/office/powerpoint/2010/main" val="4217802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ultidokument 2"/>
          <p:cNvSpPr/>
          <p:nvPr/>
        </p:nvSpPr>
        <p:spPr>
          <a:xfrm>
            <a:off x="2125684" y="-1"/>
            <a:ext cx="7819900" cy="6757481"/>
          </a:xfrm>
          <a:prstGeom prst="flowChartMultidocumen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srgbClr val="3C3E3E"/>
                </a:solidFill>
                <a:effectLst/>
                <a:uLnTx/>
                <a:uFillTx/>
                <a:latin typeface="Corbel"/>
              </a:rPr>
              <a:t>Informasjonsgaranti pårørende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800" b="0" i="0" u="none" strike="noStrike" kern="1200" cap="none" spc="0" normalizeH="0" baseline="0" noProof="0" dirty="0">
              <a:ln>
                <a:noFill/>
              </a:ln>
              <a:solidFill>
                <a:srgbClr val="3C3E3E"/>
              </a:solidFill>
              <a:effectLst/>
              <a:uLnTx/>
              <a:uFillTx/>
              <a:latin typeface="Corbe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b-NO" sz="2800" b="0" i="0" u="none" strike="noStrike" kern="1200" cap="none" spc="0" normalizeH="0" baseline="0" noProof="0" dirty="0">
                <a:ln>
                  <a:noFill/>
                </a:ln>
                <a:solidFill>
                  <a:srgbClr val="3C3E3E"/>
                </a:solidFill>
                <a:effectLst/>
                <a:uLnTx/>
                <a:uFillTx/>
                <a:latin typeface="Corbel"/>
              </a:rPr>
              <a:t>Pårørendemøte januar/februar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b-NO" sz="2800" b="0" i="0" u="none" strike="noStrike" kern="1200" cap="none" spc="0" normalizeH="0" baseline="0" noProof="0" dirty="0">
                <a:ln>
                  <a:noFill/>
                </a:ln>
                <a:solidFill>
                  <a:srgbClr val="3C3E3E"/>
                </a:solidFill>
                <a:effectLst/>
                <a:uLnTx/>
                <a:uFillTx/>
                <a:latin typeface="Corbel"/>
              </a:rPr>
              <a:t>Individuell samtale med leder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b-NO" sz="2800" b="0" i="0" u="none" strike="noStrike" kern="1200" cap="none" spc="0" normalizeH="0" baseline="0" noProof="0" dirty="0">
                <a:ln>
                  <a:noFill/>
                </a:ln>
                <a:solidFill>
                  <a:srgbClr val="3C3E3E"/>
                </a:solidFill>
                <a:effectLst/>
                <a:uLnTx/>
                <a:uFillTx/>
                <a:latin typeface="Corbel"/>
              </a:rPr>
              <a:t>Pårørendemøte i april/mai</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b-NO" sz="2800" b="0" i="0" u="none" strike="noStrike" kern="1200" cap="none" spc="0" normalizeH="0" baseline="0" noProof="0" dirty="0">
                <a:ln>
                  <a:noFill/>
                </a:ln>
                <a:solidFill>
                  <a:srgbClr val="3C3E3E"/>
                </a:solidFill>
                <a:effectLst/>
                <a:uLnTx/>
                <a:uFillTx/>
                <a:latin typeface="Corbel"/>
              </a:rPr>
              <a:t>Tett samarbeid med tildelingskontoret </a:t>
            </a:r>
          </a:p>
          <a:p>
            <a:pPr marL="285750" lvl="0" indent="-285750">
              <a:buFont typeface="Wingdings" panose="05000000000000000000" pitchFamily="2" charset="2"/>
              <a:buChar char="Ø"/>
            </a:pPr>
            <a:r>
              <a:rPr lang="nb-NO" sz="2800" dirty="0">
                <a:solidFill>
                  <a:srgbClr val="3C3E3E"/>
                </a:solidFill>
              </a:rPr>
              <a:t>Nettside: www.baerum.kommune.no/loft</a:t>
            </a:r>
            <a:endParaRPr kumimoji="0" lang="nb-NO" sz="2800" b="0" i="0" u="none" strike="noStrike" kern="1200" cap="none" spc="0" normalizeH="0" baseline="0" noProof="0" dirty="0">
              <a:ln>
                <a:noFill/>
              </a:ln>
              <a:solidFill>
                <a:srgbClr val="3C3E3E"/>
              </a:solidFill>
              <a:effectLst/>
              <a:uLnTx/>
              <a:uFillTx/>
              <a:latin typeface="Corbel"/>
            </a:endParaRPr>
          </a:p>
          <a:p>
            <a:pPr marL="285750" lvl="0" indent="-285750">
              <a:buFont typeface="Wingdings" panose="05000000000000000000" pitchFamily="2" charset="2"/>
              <a:buChar char="Ø"/>
              <a:defRPr/>
            </a:pPr>
            <a:r>
              <a:rPr kumimoji="0" lang="nb-NO" sz="2800" b="0" i="0" u="none" strike="noStrike" kern="1200" cap="none" spc="0" normalizeH="0" baseline="0" noProof="0" dirty="0">
                <a:ln>
                  <a:noFill/>
                </a:ln>
                <a:solidFill>
                  <a:srgbClr val="3C3E3E"/>
                </a:solidFill>
                <a:effectLst/>
                <a:uLnTx/>
                <a:uFillTx/>
                <a:latin typeface="Corbel"/>
              </a:rPr>
              <a:t>Egen </a:t>
            </a:r>
            <a:r>
              <a:rPr lang="nb-NO" sz="2800" dirty="0">
                <a:solidFill>
                  <a:srgbClr val="3C3E3E"/>
                </a:solidFill>
              </a:rPr>
              <a:t>epost: </a:t>
            </a:r>
            <a:br>
              <a:rPr lang="nb-NO" sz="2800" dirty="0">
                <a:solidFill>
                  <a:srgbClr val="3C3E3E"/>
                </a:solidFill>
              </a:rPr>
            </a:br>
            <a:r>
              <a:rPr lang="nb-NO" sz="2800" dirty="0">
                <a:solidFill>
                  <a:srgbClr val="3C3E3E"/>
                </a:solidFill>
                <a:hlinkClick r:id="rId2"/>
              </a:rPr>
              <a:t>plo.loft@baerum.kommune.no</a:t>
            </a:r>
            <a:endParaRPr kumimoji="0" lang="nb-NO" sz="2800" b="0" i="0" u="none" strike="noStrike" kern="1200" cap="none" spc="0" normalizeH="0" baseline="0" noProof="0" dirty="0">
              <a:ln>
                <a:noFill/>
              </a:ln>
              <a:solidFill>
                <a:srgbClr val="3C3E3E"/>
              </a:solidFill>
              <a:effectLst/>
              <a:uLnTx/>
              <a:uFillTx/>
              <a:latin typeface="Corbel"/>
            </a:endParaRPr>
          </a:p>
          <a:p>
            <a:pPr marL="285750" lvl="0" indent="-285750">
              <a:buFont typeface="Wingdings" panose="05000000000000000000" pitchFamily="2" charset="2"/>
              <a:buChar char="Ø"/>
              <a:defRPr/>
            </a:pPr>
            <a:r>
              <a:rPr kumimoji="0" lang="nb-NO" sz="2800" b="0" i="0" u="none" strike="noStrike" kern="1200" cap="none" spc="0" normalizeH="0" baseline="0" noProof="0" dirty="0">
                <a:ln>
                  <a:noFill/>
                </a:ln>
                <a:solidFill>
                  <a:srgbClr val="3C3E3E"/>
                </a:solidFill>
                <a:effectLst/>
                <a:uLnTx/>
                <a:uFillTx/>
                <a:latin typeface="Corbel"/>
              </a:rPr>
              <a:t>Eget </a:t>
            </a:r>
            <a:r>
              <a:rPr lang="nb-NO" sz="2800" dirty="0">
                <a:solidFill>
                  <a:srgbClr val="3C3E3E"/>
                </a:solidFill>
              </a:rPr>
              <a:t>telefonnummer: 91 69 02 24</a:t>
            </a:r>
            <a:endParaRPr kumimoji="0" lang="nb-NO" sz="2800" b="0" i="0" u="none" strike="noStrike" kern="1200" cap="none" spc="0" normalizeH="0" baseline="0" noProof="0" dirty="0">
              <a:ln>
                <a:noFill/>
              </a:ln>
              <a:solidFill>
                <a:srgbClr val="3C3E3E"/>
              </a:solidFill>
              <a:effectLst/>
              <a:uLnTx/>
              <a:uFillTx/>
              <a:latin typeface="Corbel"/>
            </a:endParaRP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nb-NO" sz="1800" b="0" i="0" u="none" strike="noStrike" kern="1200" cap="none" spc="0" normalizeH="0" baseline="0" noProof="0" dirty="0">
              <a:ln>
                <a:noFill/>
              </a:ln>
              <a:solidFill>
                <a:srgbClr val="3C3E3E"/>
              </a:solidFill>
              <a:effectLst/>
              <a:uLnTx/>
              <a:uFillTx/>
              <a:latin typeface="Corbel"/>
              <a:ea typeface="+mn-ea"/>
              <a:cs typeface="+mn-cs"/>
            </a:endParaRPr>
          </a:p>
        </p:txBody>
      </p:sp>
    </p:spTree>
    <p:extLst>
      <p:ext uri="{BB962C8B-B14F-4D97-AF65-F5344CB8AC3E}">
        <p14:creationId xmlns:p14="http://schemas.microsoft.com/office/powerpoint/2010/main" val="4173591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Nordraaksvei</a:t>
            </a:r>
            <a:r>
              <a:rPr lang="nb-NO" dirty="0"/>
              <a:t>   </a:t>
            </a:r>
          </a:p>
        </p:txBody>
      </p:sp>
      <p:sp>
        <p:nvSpPr>
          <p:cNvPr id="3" name="Plassholder for innhold 2"/>
          <p:cNvSpPr>
            <a:spLocks noGrp="1"/>
          </p:cNvSpPr>
          <p:nvPr>
            <p:ph idx="1"/>
          </p:nvPr>
        </p:nvSpPr>
        <p:spPr/>
        <p:txBody>
          <a:bodyPr/>
          <a:lstStyle/>
          <a:p>
            <a:pPr>
              <a:buFont typeface="Wingdings" panose="05000000000000000000" pitchFamily="2" charset="2"/>
              <a:buChar char="Ø"/>
            </a:pPr>
            <a:r>
              <a:rPr lang="nb-NO" dirty="0" err="1"/>
              <a:t>Nordraaksvei</a:t>
            </a:r>
            <a:r>
              <a:rPr lang="nb-NO" dirty="0"/>
              <a:t> skal bli et sykehjem med bare ordinære </a:t>
            </a:r>
            <a:r>
              <a:rPr lang="nb-NO" dirty="0" err="1"/>
              <a:t>langdtidsplasser</a:t>
            </a:r>
            <a:r>
              <a:rPr lang="nb-NO" dirty="0"/>
              <a:t> </a:t>
            </a:r>
          </a:p>
          <a:p>
            <a:pPr>
              <a:buFont typeface="Wingdings" panose="05000000000000000000" pitchFamily="2" charset="2"/>
              <a:buChar char="Ø"/>
            </a:pPr>
            <a:r>
              <a:rPr lang="nb-NO" dirty="0"/>
              <a:t>Det kommer en ny vinterhage </a:t>
            </a:r>
          </a:p>
          <a:p>
            <a:pPr marL="0" indent="0">
              <a:buNone/>
            </a:pPr>
            <a:endParaRPr lang="nb-NO" dirty="0"/>
          </a:p>
          <a:p>
            <a:pPr marL="0" indent="0">
              <a:buNone/>
            </a:pPr>
            <a:endParaRPr lang="nb-NO" dirty="0"/>
          </a:p>
        </p:txBody>
      </p:sp>
    </p:spTree>
    <p:extLst>
      <p:ext uri="{BB962C8B-B14F-4D97-AF65-F5344CB8AC3E}">
        <p14:creationId xmlns:p14="http://schemas.microsoft.com/office/powerpoint/2010/main" val="4116468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94144" y="257142"/>
            <a:ext cx="10029655" cy="912577"/>
          </a:xfrm>
        </p:spPr>
        <p:txBody>
          <a:bodyPr/>
          <a:lstStyle/>
          <a:p>
            <a:r>
              <a:rPr lang="nb-NO" dirty="0" err="1"/>
              <a:t>Nordraaksvei</a:t>
            </a:r>
            <a:r>
              <a:rPr lang="nb-NO" dirty="0"/>
              <a:t>   </a:t>
            </a:r>
          </a:p>
        </p:txBody>
      </p:sp>
      <p:sp>
        <p:nvSpPr>
          <p:cNvPr id="3" name="Plassholder for innhold 2"/>
          <p:cNvSpPr>
            <a:spLocks noGrp="1"/>
          </p:cNvSpPr>
          <p:nvPr>
            <p:ph idx="1"/>
          </p:nvPr>
        </p:nvSpPr>
        <p:spPr>
          <a:xfrm>
            <a:off x="1011016" y="1169719"/>
            <a:ext cx="10029655" cy="5237018"/>
          </a:xfrm>
        </p:spPr>
        <p:txBody>
          <a:bodyPr>
            <a:normAutofit fontScale="85000" lnSpcReduction="10000"/>
          </a:bodyPr>
          <a:lstStyle/>
          <a:p>
            <a:r>
              <a:rPr lang="nb-NO" dirty="0"/>
              <a:t>Alle forsterkede skjermede plasser (1:5) i pleie og omsorg flyttes til </a:t>
            </a:r>
            <a:r>
              <a:rPr lang="nb-NO" dirty="0" err="1"/>
              <a:t>Mariehaven</a:t>
            </a:r>
            <a:r>
              <a:rPr lang="nb-NO" dirty="0"/>
              <a:t> </a:t>
            </a:r>
          </a:p>
          <a:p>
            <a:r>
              <a:rPr lang="nb-NO" dirty="0"/>
              <a:t>Forskjell på plass og den fysiske beboeren </a:t>
            </a:r>
          </a:p>
          <a:p>
            <a:r>
              <a:rPr lang="nb-NO" dirty="0"/>
              <a:t>På </a:t>
            </a:r>
            <a:r>
              <a:rPr lang="nb-NO" dirty="0" err="1"/>
              <a:t>Nordraaksvei</a:t>
            </a:r>
            <a:r>
              <a:rPr lang="nb-NO" dirty="0"/>
              <a:t> er det 17 slike forsterkede skjermede plasser </a:t>
            </a:r>
          </a:p>
          <a:p>
            <a:r>
              <a:rPr lang="nb-NO" dirty="0"/>
              <a:t>De beboerne som har skjermet vedtak (1:5) på </a:t>
            </a:r>
            <a:r>
              <a:rPr lang="nb-NO" dirty="0" err="1"/>
              <a:t>Nordraaksvei</a:t>
            </a:r>
            <a:r>
              <a:rPr lang="nb-NO" dirty="0"/>
              <a:t> skal flytte til </a:t>
            </a:r>
            <a:r>
              <a:rPr lang="nb-NO" dirty="0" err="1"/>
              <a:t>Mariehaven</a:t>
            </a:r>
            <a:r>
              <a:rPr lang="nb-NO" dirty="0"/>
              <a:t>, dersom de kan nyttiggjøre seg av plassen der (faglige vurderinger som gjøres av den enkelte). De skal ikke flyttes dersom det ikke er medisinsk forsvarlig</a:t>
            </a:r>
          </a:p>
          <a:p>
            <a:r>
              <a:rPr lang="nb-NO" dirty="0"/>
              <a:t>Kartlegging vil skje i løpet av våren, og man får tilbakemelding før sommeren (juni). Om sykdomsbilde endres vil dette vurderes på nytt</a:t>
            </a:r>
          </a:p>
          <a:p>
            <a:r>
              <a:rPr lang="nb-NO" dirty="0"/>
              <a:t>Samtaler med beboerne. Når? Hvordan? </a:t>
            </a:r>
          </a:p>
          <a:p>
            <a:r>
              <a:rPr lang="nb-NO" dirty="0"/>
              <a:t>Kommunen vil legge til rette for det praktiske ved flytting å sørge for dette. Det er fint dersom pårørende har mulighet til å bidra </a:t>
            </a:r>
          </a:p>
          <a:p>
            <a:pPr marL="0" indent="0">
              <a:buNone/>
            </a:pPr>
            <a:endParaRPr lang="nb-NO" dirty="0"/>
          </a:p>
          <a:p>
            <a:pPr marL="0" indent="0">
              <a:buNone/>
            </a:pPr>
            <a:endParaRPr lang="nb-NO" dirty="0"/>
          </a:p>
        </p:txBody>
      </p:sp>
    </p:spTree>
    <p:extLst>
      <p:ext uri="{BB962C8B-B14F-4D97-AF65-F5344CB8AC3E}">
        <p14:creationId xmlns:p14="http://schemas.microsoft.com/office/powerpoint/2010/main" val="1508864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Velkommen! </a:t>
            </a:r>
          </a:p>
        </p:txBody>
      </p:sp>
      <p:sp>
        <p:nvSpPr>
          <p:cNvPr id="3" name="Plassholder for innhold 2"/>
          <p:cNvSpPr>
            <a:spLocks noGrp="1"/>
          </p:cNvSpPr>
          <p:nvPr>
            <p:ph idx="1"/>
          </p:nvPr>
        </p:nvSpPr>
        <p:spPr/>
        <p:txBody>
          <a:bodyPr>
            <a:normAutofit/>
          </a:bodyPr>
          <a:lstStyle/>
          <a:p>
            <a:r>
              <a:rPr lang="nb-NO" sz="3200" dirty="0"/>
              <a:t>Seksjonsleder Tove Hagen Venås</a:t>
            </a:r>
          </a:p>
          <a:p>
            <a:r>
              <a:rPr lang="nb-NO" sz="3200" dirty="0"/>
              <a:t>Vi skal snakke om flytteprosessen: </a:t>
            </a:r>
            <a:r>
              <a:rPr lang="nb-NO" sz="3200" dirty="0" err="1"/>
              <a:t>Carpe</a:t>
            </a:r>
            <a:r>
              <a:rPr lang="nb-NO" sz="3200" dirty="0"/>
              <a:t> Diem demenslandsby og </a:t>
            </a:r>
            <a:r>
              <a:rPr lang="nb-NO" sz="3200" dirty="0" err="1"/>
              <a:t>Lindelia</a:t>
            </a:r>
            <a:r>
              <a:rPr lang="nb-NO" sz="3200" dirty="0"/>
              <a:t> bo- og behandlingssenter står klare høsten 2020. Vi vil også få en ny organisering av tjenesten som blir bedre for beboere og bygger sterkere fagmiljø </a:t>
            </a:r>
          </a:p>
          <a:p>
            <a:r>
              <a:rPr lang="nb-NO" sz="3200" dirty="0"/>
              <a:t>LØFT er et prosjekt som er opprettet for å ivareta de berørte i denne prosessen </a:t>
            </a:r>
          </a:p>
        </p:txBody>
      </p:sp>
    </p:spTree>
    <p:extLst>
      <p:ext uri="{BB962C8B-B14F-4D97-AF65-F5344CB8AC3E}">
        <p14:creationId xmlns:p14="http://schemas.microsoft.com/office/powerpoint/2010/main" val="2842227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Tidlig fase </a:t>
            </a:r>
          </a:p>
        </p:txBody>
      </p:sp>
      <p:sp>
        <p:nvSpPr>
          <p:cNvPr id="3" name="Plassholder for innhold 2"/>
          <p:cNvSpPr>
            <a:spLocks noGrp="1"/>
          </p:cNvSpPr>
          <p:nvPr>
            <p:ph idx="1"/>
          </p:nvPr>
        </p:nvSpPr>
        <p:spPr/>
        <p:txBody>
          <a:bodyPr/>
          <a:lstStyle/>
          <a:p>
            <a:r>
              <a:rPr lang="nb-NO" dirty="0"/>
              <a:t>Vi har valgt å invitere til pårørendemøter selv om vi ikke har alle svar enda</a:t>
            </a:r>
          </a:p>
          <a:p>
            <a:r>
              <a:rPr lang="nb-NO" dirty="0"/>
              <a:t>Vi ønsker tidlig involvering og samarbeid, derfor er vi her i dag  </a:t>
            </a:r>
          </a:p>
          <a:p>
            <a:pPr marL="0" indent="0">
              <a:buNone/>
            </a:pPr>
            <a:endParaRPr lang="nb-NO" dirty="0"/>
          </a:p>
        </p:txBody>
      </p:sp>
    </p:spTree>
    <p:extLst>
      <p:ext uri="{BB962C8B-B14F-4D97-AF65-F5344CB8AC3E}">
        <p14:creationId xmlns:p14="http://schemas.microsoft.com/office/powerpoint/2010/main" val="1569829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Spørsmål vi vil berøre i dag: </a:t>
            </a:r>
          </a:p>
        </p:txBody>
      </p:sp>
      <p:sp>
        <p:nvSpPr>
          <p:cNvPr id="3" name="Plassholder for innhold 2"/>
          <p:cNvSpPr>
            <a:spLocks noGrp="1"/>
          </p:cNvSpPr>
          <p:nvPr>
            <p:ph idx="1"/>
          </p:nvPr>
        </p:nvSpPr>
        <p:spPr/>
        <p:txBody>
          <a:bodyPr/>
          <a:lstStyle/>
          <a:p>
            <a:r>
              <a:rPr lang="nb-NO" sz="3200" dirty="0"/>
              <a:t>Hva kommer til å skje og når skjer det? </a:t>
            </a:r>
          </a:p>
          <a:p>
            <a:r>
              <a:rPr lang="nb-NO" sz="3200" dirty="0"/>
              <a:t>Vil det berøre beboerne her? </a:t>
            </a:r>
          </a:p>
          <a:p>
            <a:r>
              <a:rPr lang="nb-NO" sz="3200" dirty="0"/>
              <a:t>Hvem skal/kan flytte til </a:t>
            </a:r>
            <a:r>
              <a:rPr lang="nb-NO" sz="3200" dirty="0" err="1"/>
              <a:t>Carpe</a:t>
            </a:r>
            <a:r>
              <a:rPr lang="nb-NO" sz="3200" dirty="0"/>
              <a:t> Diem demenslandsby?</a:t>
            </a:r>
          </a:p>
          <a:p>
            <a:r>
              <a:rPr lang="nb-NO" sz="3200" dirty="0"/>
              <a:t>Er det mulig å ønske seg noe?   </a:t>
            </a:r>
          </a:p>
          <a:p>
            <a:r>
              <a:rPr lang="nb-NO" sz="3200" dirty="0"/>
              <a:t>Hvilken informasjon vil dere få? </a:t>
            </a:r>
          </a:p>
          <a:p>
            <a:r>
              <a:rPr lang="nb-NO" sz="3200" dirty="0"/>
              <a:t>Men…først vil jeg begynne med begynnelsen </a:t>
            </a:r>
          </a:p>
          <a:p>
            <a:endParaRPr lang="nb-NO" dirty="0"/>
          </a:p>
        </p:txBody>
      </p:sp>
    </p:spTree>
    <p:extLst>
      <p:ext uri="{BB962C8B-B14F-4D97-AF65-F5344CB8AC3E}">
        <p14:creationId xmlns:p14="http://schemas.microsoft.com/office/powerpoint/2010/main" val="15279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Et løft for innbyggerne </a:t>
            </a:r>
          </a:p>
        </p:txBody>
      </p:sp>
      <p:sp>
        <p:nvSpPr>
          <p:cNvPr id="3" name="Plassholder for innhold 2"/>
          <p:cNvSpPr>
            <a:spLocks noGrp="1"/>
          </p:cNvSpPr>
          <p:nvPr>
            <p:ph idx="1"/>
          </p:nvPr>
        </p:nvSpPr>
        <p:spPr/>
        <p:txBody>
          <a:bodyPr>
            <a:normAutofit/>
          </a:bodyPr>
          <a:lstStyle/>
          <a:p>
            <a:r>
              <a:rPr lang="nb-NO" sz="3200" dirty="0"/>
              <a:t>Vi ønsker å kunne tilby beboerne og innbyggerne bedre tjenester</a:t>
            </a:r>
          </a:p>
          <a:p>
            <a:r>
              <a:rPr lang="nb-NO" sz="3200" dirty="0"/>
              <a:t>To splitter nye sykehjem står straks klare – </a:t>
            </a:r>
            <a:r>
              <a:rPr lang="nb-NO" sz="3200" dirty="0" err="1"/>
              <a:t>Carpe</a:t>
            </a:r>
            <a:r>
              <a:rPr lang="nb-NO" sz="3200" dirty="0"/>
              <a:t> Diem demenslandsby og </a:t>
            </a:r>
            <a:r>
              <a:rPr lang="nb-NO" sz="3200" dirty="0" err="1"/>
              <a:t>Lindelia</a:t>
            </a:r>
            <a:r>
              <a:rPr lang="nb-NO" sz="3200" dirty="0"/>
              <a:t> bo- og behandlingssenter </a:t>
            </a:r>
          </a:p>
          <a:p>
            <a:r>
              <a:rPr lang="nb-NO" sz="3200" dirty="0"/>
              <a:t>Vi oppgraderer flere bo- og behandlingssentre </a:t>
            </a:r>
          </a:p>
          <a:p>
            <a:r>
              <a:rPr lang="nb-NO" sz="3200" dirty="0"/>
              <a:t>Vi skal gjennom en stor endring sammen </a:t>
            </a:r>
          </a:p>
        </p:txBody>
      </p:sp>
    </p:spTree>
    <p:extLst>
      <p:ext uri="{BB962C8B-B14F-4D97-AF65-F5344CB8AC3E}">
        <p14:creationId xmlns:p14="http://schemas.microsoft.com/office/powerpoint/2010/main" val="391594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Tillit – gjensidig tillit mellom oss og dere</a:t>
            </a:r>
          </a:p>
        </p:txBody>
      </p:sp>
      <p:sp>
        <p:nvSpPr>
          <p:cNvPr id="3" name="Plassholder for innhold 2"/>
          <p:cNvSpPr>
            <a:spLocks noGrp="1"/>
          </p:cNvSpPr>
          <p:nvPr>
            <p:ph idx="1"/>
          </p:nvPr>
        </p:nvSpPr>
        <p:spPr/>
        <p:txBody>
          <a:bodyPr>
            <a:noAutofit/>
          </a:bodyPr>
          <a:lstStyle/>
          <a:p>
            <a:r>
              <a:rPr lang="nb-NO" sz="2800" dirty="0"/>
              <a:t>Vi ønsker å være åpne, ærlige og inviterende. Vi er samlet i dag for å snakke sammen og være åpne om hva vi står ovenfor. For noen vil det oppleves som positivt og en forbedring av tilbudet til våre beboere, mens andre opplever endringer som mer krevende. </a:t>
            </a:r>
          </a:p>
          <a:p>
            <a:r>
              <a:rPr lang="nb-NO" sz="2800" dirty="0"/>
              <a:t>Vi trenger et tett samarbeid og god dialog. Har dere innspill tar vi mer enn gjerne i mot disse</a:t>
            </a:r>
          </a:p>
        </p:txBody>
      </p:sp>
    </p:spTree>
    <p:extLst>
      <p:ext uri="{BB962C8B-B14F-4D97-AF65-F5344CB8AC3E}">
        <p14:creationId xmlns:p14="http://schemas.microsoft.com/office/powerpoint/2010/main" val="45781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119" y="968901"/>
            <a:ext cx="2870368" cy="4747614"/>
          </a:xfrm>
          <a:prstGeom prst="rect">
            <a:avLst/>
          </a:prstGeom>
        </p:spPr>
      </p:pic>
      <p:sp>
        <p:nvSpPr>
          <p:cNvPr id="4" name="Rektangel 3"/>
          <p:cNvSpPr/>
          <p:nvPr/>
        </p:nvSpPr>
        <p:spPr>
          <a:xfrm>
            <a:off x="4802113" y="1992605"/>
            <a:ext cx="3730267" cy="2194560"/>
          </a:xfrm>
          <a:prstGeom prst="rect">
            <a:avLst/>
          </a:prstGeom>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600" dirty="0">
                <a:solidFill>
                  <a:schemeClr val="tx1"/>
                </a:solidFill>
              </a:rPr>
              <a:t>Så hva er det som skal skje og hvorfor gjør vi dette? </a:t>
            </a:r>
          </a:p>
        </p:txBody>
      </p:sp>
    </p:spTree>
    <p:extLst>
      <p:ext uri="{BB962C8B-B14F-4D97-AF65-F5344CB8AC3E}">
        <p14:creationId xmlns:p14="http://schemas.microsoft.com/office/powerpoint/2010/main" val="244444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03" y="1940955"/>
            <a:ext cx="5226985" cy="4224530"/>
          </a:xfrm>
          <a:prstGeom prst="rect">
            <a:avLst/>
          </a:prstGeom>
        </p:spPr>
      </p:pic>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3696" y="1940953"/>
            <a:ext cx="5233908" cy="4224532"/>
          </a:xfrm>
          <a:prstGeom prst="rect">
            <a:avLst/>
          </a:prstGeom>
        </p:spPr>
      </p:pic>
      <p:sp>
        <p:nvSpPr>
          <p:cNvPr id="5" name="Rektangel 4"/>
          <p:cNvSpPr/>
          <p:nvPr/>
        </p:nvSpPr>
        <p:spPr>
          <a:xfrm>
            <a:off x="416702" y="1544459"/>
            <a:ext cx="5226985" cy="39649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92" rtl="0" eaLnBrk="1" fontAlgn="auto" latinLnBrk="0" hangingPunct="1">
              <a:lnSpc>
                <a:spcPct val="100000"/>
              </a:lnSpc>
              <a:spcBef>
                <a:spcPts val="0"/>
              </a:spcBef>
              <a:spcAft>
                <a:spcPts val="0"/>
              </a:spcAft>
              <a:buClrTx/>
              <a:buSzTx/>
              <a:buFontTx/>
              <a:buNone/>
              <a:tabLst/>
              <a:defRPr/>
            </a:pPr>
            <a:r>
              <a:rPr kumimoji="0" lang="nb-NO" sz="2025" b="0" i="0" u="none" strike="noStrike" kern="1200" cap="none" spc="0" normalizeH="0" baseline="0" noProof="0" dirty="0">
                <a:ln>
                  <a:noFill/>
                </a:ln>
                <a:solidFill>
                  <a:srgbClr val="459F67"/>
                </a:solidFill>
                <a:effectLst/>
                <a:uLnTx/>
                <a:uFillTx/>
                <a:latin typeface="Corbel"/>
                <a:ea typeface="+mn-ea"/>
                <a:cs typeface="+mn-cs"/>
              </a:rPr>
              <a:t>CARPE DIEM DEMENSLANDSBY</a:t>
            </a:r>
          </a:p>
        </p:txBody>
      </p:sp>
      <p:sp>
        <p:nvSpPr>
          <p:cNvPr id="6" name="Rektangel 5"/>
          <p:cNvSpPr/>
          <p:nvPr/>
        </p:nvSpPr>
        <p:spPr>
          <a:xfrm>
            <a:off x="6483696" y="1544459"/>
            <a:ext cx="5233908" cy="39649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92" rtl="0" eaLnBrk="1" fontAlgn="auto" latinLnBrk="0" hangingPunct="1">
              <a:lnSpc>
                <a:spcPct val="100000"/>
              </a:lnSpc>
              <a:spcBef>
                <a:spcPts val="0"/>
              </a:spcBef>
              <a:spcAft>
                <a:spcPts val="0"/>
              </a:spcAft>
              <a:buClrTx/>
              <a:buSzTx/>
              <a:buFontTx/>
              <a:buNone/>
              <a:tabLst/>
              <a:defRPr/>
            </a:pPr>
            <a:r>
              <a:rPr kumimoji="0" lang="nb-NO" sz="2025" b="0" i="0" u="none" strike="noStrike" kern="1200" cap="none" spc="0" normalizeH="0" baseline="0" noProof="0" dirty="0">
                <a:ln>
                  <a:noFill/>
                </a:ln>
                <a:solidFill>
                  <a:srgbClr val="459F67"/>
                </a:solidFill>
                <a:effectLst/>
                <a:uLnTx/>
                <a:uFillTx/>
                <a:latin typeface="Corbel"/>
                <a:ea typeface="+mn-ea"/>
                <a:cs typeface="+mn-cs"/>
              </a:rPr>
              <a:t>LINDELIA BBS </a:t>
            </a:r>
          </a:p>
        </p:txBody>
      </p:sp>
      <p:sp>
        <p:nvSpPr>
          <p:cNvPr id="8" name="Tittel 7"/>
          <p:cNvSpPr>
            <a:spLocks noGrp="1"/>
          </p:cNvSpPr>
          <p:nvPr>
            <p:ph type="title"/>
          </p:nvPr>
        </p:nvSpPr>
        <p:spPr/>
        <p:txBody>
          <a:bodyPr/>
          <a:lstStyle/>
          <a:p>
            <a:r>
              <a:rPr lang="nb-NO" dirty="0"/>
              <a:t>-</a:t>
            </a:r>
          </a:p>
        </p:txBody>
      </p:sp>
      <p:sp>
        <p:nvSpPr>
          <p:cNvPr id="9" name="Rektangel 8"/>
          <p:cNvSpPr/>
          <p:nvPr/>
        </p:nvSpPr>
        <p:spPr>
          <a:xfrm>
            <a:off x="416702" y="257141"/>
            <a:ext cx="11300902" cy="1198881"/>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92" rtl="0" eaLnBrk="1" fontAlgn="auto" latinLnBrk="0" hangingPunct="1">
              <a:lnSpc>
                <a:spcPct val="100000"/>
              </a:lnSpc>
              <a:spcBef>
                <a:spcPts val="0"/>
              </a:spcBef>
              <a:spcAft>
                <a:spcPts val="0"/>
              </a:spcAft>
              <a:buClrTx/>
              <a:buSzTx/>
              <a:buFontTx/>
              <a:buNone/>
              <a:tabLst/>
              <a:defRPr/>
            </a:pPr>
            <a:r>
              <a:rPr kumimoji="0" lang="nb-NO" sz="2700" b="1" i="0" u="none" strike="noStrike" kern="1200" cap="none" spc="0" normalizeH="0" baseline="0" noProof="0" dirty="0">
                <a:ln>
                  <a:noFill/>
                </a:ln>
                <a:solidFill>
                  <a:srgbClr val="31724D"/>
                </a:solidFill>
                <a:effectLst/>
                <a:uLnTx/>
                <a:uFillTx/>
                <a:latin typeface="Corbel"/>
                <a:ea typeface="+mn-ea"/>
                <a:cs typeface="+mn-cs"/>
              </a:rPr>
              <a:t>I løpet av høsten 2020 vil </a:t>
            </a:r>
            <a:r>
              <a:rPr kumimoji="0" lang="nb-NO" sz="2700" b="1" i="0" u="none" strike="noStrike" kern="1200" cap="none" spc="0" normalizeH="0" baseline="0" noProof="0" dirty="0" err="1">
                <a:ln>
                  <a:noFill/>
                </a:ln>
                <a:solidFill>
                  <a:srgbClr val="31724D"/>
                </a:solidFill>
                <a:effectLst/>
                <a:uLnTx/>
                <a:uFillTx/>
                <a:latin typeface="Corbel"/>
                <a:ea typeface="+mn-ea"/>
                <a:cs typeface="+mn-cs"/>
              </a:rPr>
              <a:t>Carpe</a:t>
            </a:r>
            <a:r>
              <a:rPr kumimoji="0" lang="nb-NO" sz="2700" b="1" i="0" u="none" strike="noStrike" kern="1200" cap="none" spc="0" normalizeH="0" baseline="0" noProof="0" dirty="0">
                <a:ln>
                  <a:noFill/>
                </a:ln>
                <a:solidFill>
                  <a:srgbClr val="31724D"/>
                </a:solidFill>
                <a:effectLst/>
                <a:uLnTx/>
                <a:uFillTx/>
                <a:latin typeface="Corbel"/>
                <a:ea typeface="+mn-ea"/>
                <a:cs typeface="+mn-cs"/>
              </a:rPr>
              <a:t> Diem demenslandsby (158 plasser) og </a:t>
            </a:r>
            <a:r>
              <a:rPr kumimoji="0" lang="nb-NO" sz="2700" b="1" i="0" u="none" strike="noStrike" kern="1200" cap="none" spc="0" normalizeH="0" baseline="0" noProof="0" dirty="0" err="1">
                <a:ln>
                  <a:noFill/>
                </a:ln>
                <a:solidFill>
                  <a:srgbClr val="31724D"/>
                </a:solidFill>
                <a:effectLst/>
                <a:uLnTx/>
                <a:uFillTx/>
                <a:latin typeface="Corbel"/>
                <a:ea typeface="+mn-ea"/>
                <a:cs typeface="+mn-cs"/>
              </a:rPr>
              <a:t>Lindelia</a:t>
            </a:r>
            <a:r>
              <a:rPr kumimoji="0" lang="nb-NO" sz="2700" b="1" i="0" u="none" strike="noStrike" kern="1200" cap="none" spc="0" normalizeH="0" baseline="0" noProof="0" dirty="0">
                <a:ln>
                  <a:noFill/>
                </a:ln>
                <a:solidFill>
                  <a:srgbClr val="31724D"/>
                </a:solidFill>
                <a:effectLst/>
                <a:uLnTx/>
                <a:uFillTx/>
                <a:latin typeface="Corbel"/>
                <a:ea typeface="+mn-ea"/>
                <a:cs typeface="+mn-cs"/>
              </a:rPr>
              <a:t> bo- og behandlingssenter (132 plasser) være klare til innflytting</a:t>
            </a:r>
            <a:endParaRPr kumimoji="0" lang="nb-NO" sz="2700" b="0" i="0" u="none" strike="noStrike" kern="1200" cap="none" spc="0" normalizeH="0" baseline="0" noProof="0" dirty="0">
              <a:ln>
                <a:noFill/>
              </a:ln>
              <a:solidFill>
                <a:srgbClr val="FFFFFF"/>
              </a:solidFill>
              <a:effectLst/>
              <a:uLnTx/>
              <a:uFillTx/>
              <a:latin typeface="Corbel"/>
              <a:ea typeface="+mn-ea"/>
              <a:cs typeface="+mn-cs"/>
            </a:endParaRPr>
          </a:p>
        </p:txBody>
      </p:sp>
    </p:spTree>
    <p:extLst>
      <p:ext uri="{BB962C8B-B14F-4D97-AF65-F5344CB8AC3E}">
        <p14:creationId xmlns:p14="http://schemas.microsoft.com/office/powerpoint/2010/main" val="1398455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1654919" y="576006"/>
            <a:ext cx="9142058" cy="5501475"/>
          </a:xfrm>
          <a:prstGeom prst="ellipse">
            <a:avLst/>
          </a:prstGeom>
          <a:solidFill>
            <a:schemeClr val="tx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92" rtl="0" eaLnBrk="1" fontAlgn="auto" latinLnBrk="0" hangingPunct="1">
              <a:lnSpc>
                <a:spcPct val="100000"/>
              </a:lnSpc>
              <a:spcBef>
                <a:spcPts val="0"/>
              </a:spcBef>
              <a:spcAft>
                <a:spcPts val="0"/>
              </a:spcAft>
              <a:buClrTx/>
              <a:buSzTx/>
              <a:buFontTx/>
              <a:buNone/>
              <a:tabLst/>
              <a:defRPr/>
            </a:pPr>
            <a:endParaRPr kumimoji="0" lang="nb-NO" sz="1799" b="1" i="0" u="none" strike="noStrike" kern="1200" cap="none" spc="0" normalizeH="0" baseline="0" noProof="0" dirty="0">
              <a:ln>
                <a:noFill/>
              </a:ln>
              <a:solidFill>
                <a:srgbClr val="FFFFFF"/>
              </a:solidFill>
              <a:effectLst/>
              <a:uLnTx/>
              <a:uFillTx/>
              <a:latin typeface="Corbel"/>
              <a:ea typeface="+mn-ea"/>
              <a:cs typeface="+mn-cs"/>
            </a:endParaRPr>
          </a:p>
          <a:p>
            <a:pPr marL="0" marR="0" lvl="0" indent="0" algn="ctr" defTabSz="913992" rtl="0" eaLnBrk="1" fontAlgn="auto" latinLnBrk="0" hangingPunct="1">
              <a:lnSpc>
                <a:spcPct val="100000"/>
              </a:lnSpc>
              <a:spcBef>
                <a:spcPts val="0"/>
              </a:spcBef>
              <a:spcAft>
                <a:spcPts val="0"/>
              </a:spcAft>
              <a:buClrTx/>
              <a:buSzTx/>
              <a:buFontTx/>
              <a:buNone/>
              <a:tabLst/>
              <a:defRPr/>
            </a:pPr>
            <a:r>
              <a:rPr lang="nb-NO" sz="2475" b="1" dirty="0">
                <a:solidFill>
                  <a:srgbClr val="FFFFFF"/>
                </a:solidFill>
                <a:latin typeface="Corbel"/>
              </a:rPr>
              <a:t>Grunnen til LØFT</a:t>
            </a:r>
            <a:r>
              <a:rPr kumimoji="0" lang="nb-NO" sz="2475" b="0" i="0" u="none" strike="noStrike" kern="1200" cap="none" spc="0" normalizeH="0" baseline="0" noProof="0" dirty="0">
                <a:ln>
                  <a:noFill/>
                </a:ln>
                <a:solidFill>
                  <a:srgbClr val="FFFFFF"/>
                </a:solidFill>
                <a:effectLst/>
                <a:uLnTx/>
                <a:uFillTx/>
                <a:latin typeface="Corbel"/>
                <a:ea typeface="+mn-ea"/>
                <a:cs typeface="+mn-cs"/>
              </a:rPr>
              <a:t>: </a:t>
            </a:r>
          </a:p>
          <a:p>
            <a:pPr marL="0" marR="0" lvl="0" indent="0" algn="ctr" defTabSz="913992"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a:ln>
                  <a:noFill/>
                </a:ln>
                <a:solidFill>
                  <a:schemeClr val="tx1"/>
                </a:solidFill>
                <a:effectLst/>
                <a:uLnTx/>
                <a:uFillTx/>
                <a:latin typeface="Corbel"/>
              </a:rPr>
              <a:t>Flytteprosessen er en direkte konsekvens av at </a:t>
            </a:r>
            <a:r>
              <a:rPr kumimoji="0" lang="nb-NO" sz="3200" b="0" i="0" u="none" strike="noStrike" kern="1200" cap="none" spc="0" normalizeH="0" baseline="0" noProof="0" dirty="0" err="1">
                <a:ln>
                  <a:noFill/>
                </a:ln>
                <a:solidFill>
                  <a:schemeClr val="tx1"/>
                </a:solidFill>
                <a:effectLst/>
                <a:uLnTx/>
                <a:uFillTx/>
                <a:latin typeface="Corbel"/>
              </a:rPr>
              <a:t>Carpe</a:t>
            </a:r>
            <a:r>
              <a:rPr kumimoji="0" lang="nb-NO" sz="3200" b="0" i="0" u="none" strike="noStrike" kern="1200" cap="none" spc="0" normalizeH="0" baseline="0" noProof="0" dirty="0">
                <a:ln>
                  <a:noFill/>
                </a:ln>
                <a:solidFill>
                  <a:schemeClr val="tx1"/>
                </a:solidFill>
                <a:effectLst/>
                <a:uLnTx/>
                <a:uFillTx/>
                <a:latin typeface="Corbel"/>
              </a:rPr>
              <a:t> Diem demenslandsby og </a:t>
            </a:r>
            <a:r>
              <a:rPr kumimoji="0" lang="nb-NO" sz="3200" b="0" i="0" u="none" strike="noStrike" kern="1200" cap="none" spc="0" normalizeH="0" baseline="0" noProof="0" dirty="0" err="1">
                <a:ln>
                  <a:noFill/>
                </a:ln>
                <a:solidFill>
                  <a:schemeClr val="tx1"/>
                </a:solidFill>
                <a:effectLst/>
                <a:uLnTx/>
                <a:uFillTx/>
                <a:latin typeface="Corbel"/>
              </a:rPr>
              <a:t>Lindelia</a:t>
            </a:r>
            <a:r>
              <a:rPr kumimoji="0" lang="nb-NO" sz="3200" b="0" i="0" u="none" strike="noStrike" kern="1200" cap="none" spc="0" normalizeH="0" baseline="0" noProof="0" dirty="0">
                <a:ln>
                  <a:noFill/>
                </a:ln>
                <a:solidFill>
                  <a:schemeClr val="tx1"/>
                </a:solidFill>
                <a:effectLst/>
                <a:uLnTx/>
                <a:uFillTx/>
                <a:latin typeface="Corbel"/>
              </a:rPr>
              <a:t> bo- og behandlingssenter åpner. Disse plassene er erstatningsplasser. Det betyr</a:t>
            </a:r>
            <a:r>
              <a:rPr kumimoji="0" lang="nb-NO" sz="3200" b="0" i="0" u="none" strike="noStrike" kern="1200" cap="none" spc="0" normalizeH="0" noProof="0" dirty="0">
                <a:ln>
                  <a:noFill/>
                </a:ln>
                <a:solidFill>
                  <a:schemeClr val="tx1"/>
                </a:solidFill>
                <a:effectLst/>
                <a:uLnTx/>
                <a:uFillTx/>
                <a:latin typeface="Corbel"/>
              </a:rPr>
              <a:t> at</a:t>
            </a:r>
            <a:r>
              <a:rPr lang="nb-NO" sz="3200" dirty="0">
                <a:solidFill>
                  <a:schemeClr val="tx1"/>
                </a:solidFill>
                <a:latin typeface="Corbel"/>
              </a:rPr>
              <a:t> mange av</a:t>
            </a:r>
            <a:r>
              <a:rPr kumimoji="0" lang="nb-NO" sz="3200" b="0" i="0" u="none" strike="noStrike" kern="1200" cap="none" spc="0" normalizeH="0" baseline="0" noProof="0" dirty="0">
                <a:ln>
                  <a:noFill/>
                </a:ln>
                <a:solidFill>
                  <a:schemeClr val="tx1"/>
                </a:solidFill>
                <a:effectLst/>
                <a:uLnTx/>
                <a:uFillTx/>
                <a:latin typeface="Corbel"/>
              </a:rPr>
              <a:t> våre eksisterende beboere skal flytte inn i de nye boligene</a:t>
            </a:r>
            <a:r>
              <a:rPr kumimoji="0" lang="nb-NO" sz="3200" b="0" i="0" u="none" strike="noStrike" kern="1200" cap="none" spc="0" normalizeH="0" baseline="0" noProof="0" dirty="0">
                <a:ln>
                  <a:noFill/>
                </a:ln>
                <a:solidFill>
                  <a:srgbClr val="FFFFFF"/>
                </a:solidFill>
                <a:effectLst/>
                <a:uLnTx/>
                <a:uFillTx/>
                <a:latin typeface="Corbel"/>
              </a:rPr>
              <a:t>. </a:t>
            </a:r>
          </a:p>
        </p:txBody>
      </p:sp>
    </p:spTree>
    <p:extLst>
      <p:ext uri="{BB962C8B-B14F-4D97-AF65-F5344CB8AC3E}">
        <p14:creationId xmlns:p14="http://schemas.microsoft.com/office/powerpoint/2010/main" val="2711557109"/>
      </p:ext>
    </p:extLst>
  </p:cSld>
  <p:clrMapOvr>
    <a:masterClrMapping/>
  </p:clrMapOvr>
</p:sld>
</file>

<file path=ppt/theme/theme1.xml><?xml version="1.0" encoding="utf-8"?>
<a:theme xmlns:a="http://schemas.openxmlformats.org/drawingml/2006/main" name="1_Office-tema">
  <a:themeElements>
    <a:clrScheme name="Bærum kommune">
      <a:dk1>
        <a:srgbClr val="3C3E3E"/>
      </a:dk1>
      <a:lt1>
        <a:srgbClr val="FFFFFF"/>
      </a:lt1>
      <a:dk2>
        <a:srgbClr val="459F67"/>
      </a:dk2>
      <a:lt2>
        <a:srgbClr val="F5F7F4"/>
      </a:lt2>
      <a:accent1>
        <a:srgbClr val="F5F7F4"/>
      </a:accent1>
      <a:accent2>
        <a:srgbClr val="3C3E3E"/>
      </a:accent2>
      <a:accent3>
        <a:srgbClr val="459F67"/>
      </a:accent3>
      <a:accent4>
        <a:srgbClr val="31724D"/>
      </a:accent4>
      <a:accent5>
        <a:srgbClr val="BDDBC6"/>
      </a:accent5>
      <a:accent6>
        <a:srgbClr val="70AD47"/>
      </a:accent6>
      <a:hlink>
        <a:srgbClr val="0563C1"/>
      </a:hlink>
      <a:folHlink>
        <a:srgbClr val="954F72"/>
      </a:folHlink>
    </a:clrScheme>
    <a:fontScheme name="Custom 89">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_rumKommune-PPTmal-2017-Corbel.potx" id="{C26FE837-FD65-4BD3-A996-F11C4AB5C3B8}" vid="{9048251E-A60E-4051-B259-03322C23118C}"/>
    </a:ext>
  </a:extLst>
</a:theme>
</file>

<file path=ppt/theme/theme2.xml><?xml version="1.0" encoding="utf-8"?>
<a:theme xmlns:a="http://schemas.openxmlformats.org/drawingml/2006/main" name="Office-tema">
  <a:themeElements>
    <a:clrScheme name="Bærum kommune">
      <a:dk1>
        <a:srgbClr val="3C3E3E"/>
      </a:dk1>
      <a:lt1>
        <a:srgbClr val="FFFFFF"/>
      </a:lt1>
      <a:dk2>
        <a:srgbClr val="459F67"/>
      </a:dk2>
      <a:lt2>
        <a:srgbClr val="F5F7F4"/>
      </a:lt2>
      <a:accent1>
        <a:srgbClr val="F5F7F4"/>
      </a:accent1>
      <a:accent2>
        <a:srgbClr val="3C3E3E"/>
      </a:accent2>
      <a:accent3>
        <a:srgbClr val="459F67"/>
      </a:accent3>
      <a:accent4>
        <a:srgbClr val="31724D"/>
      </a:accent4>
      <a:accent5>
        <a:srgbClr val="BDDBC6"/>
      </a:accent5>
      <a:accent6>
        <a:srgbClr val="70AD47"/>
      </a:accent6>
      <a:hlink>
        <a:srgbClr val="0563C1"/>
      </a:hlink>
      <a:folHlink>
        <a:srgbClr val="954F72"/>
      </a:folHlink>
    </a:clrScheme>
    <a:fontScheme name="Custom 89">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_rumKommune-PPTmal-2017-Corbel.potx" id="{C26FE837-FD65-4BD3-A996-F11C4AB5C3B8}" vid="{9048251E-A60E-4051-B259-03322C23118C}"/>
    </a:ext>
  </a:extLst>
</a:theme>
</file>

<file path=ppt/theme/theme3.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39184</TotalTime>
  <Words>733</Words>
  <Application>Microsoft Office PowerPoint</Application>
  <PresentationFormat>Widescreen</PresentationFormat>
  <Paragraphs>105</Paragraphs>
  <Slides>17</Slides>
  <Notes>2</Notes>
  <HiddenSlides>0</HiddenSlides>
  <MMClips>0</MMClips>
  <ScaleCrop>false</ScaleCrop>
  <HeadingPairs>
    <vt:vector size="6" baseType="variant">
      <vt:variant>
        <vt:lpstr>Brukte skrifter</vt:lpstr>
      </vt:variant>
      <vt:variant>
        <vt:i4>6</vt:i4>
      </vt:variant>
      <vt:variant>
        <vt:lpstr>Tema</vt:lpstr>
      </vt:variant>
      <vt:variant>
        <vt:i4>4</vt:i4>
      </vt:variant>
      <vt:variant>
        <vt:lpstr>Lysbildetitler</vt:lpstr>
      </vt:variant>
      <vt:variant>
        <vt:i4>17</vt:i4>
      </vt:variant>
    </vt:vector>
  </HeadingPairs>
  <TitlesOfParts>
    <vt:vector size="27" baseType="lpstr">
      <vt:lpstr>Arial</vt:lpstr>
      <vt:lpstr>Calibri</vt:lpstr>
      <vt:lpstr>Calibri Light</vt:lpstr>
      <vt:lpstr>Century Gothic</vt:lpstr>
      <vt:lpstr>Corbel</vt:lpstr>
      <vt:lpstr>Wingdings</vt:lpstr>
      <vt:lpstr>1_Office-tema</vt:lpstr>
      <vt:lpstr>Office-tema</vt:lpstr>
      <vt:lpstr>2_Office-tema</vt:lpstr>
      <vt:lpstr>3_Office-tema</vt:lpstr>
      <vt:lpstr>           LØFT –  Nye sykehjem, flytteprosess og oppgradering  </vt:lpstr>
      <vt:lpstr>Velkommen! </vt:lpstr>
      <vt:lpstr>Tidlig fase </vt:lpstr>
      <vt:lpstr>Spørsmål vi vil berøre i dag: </vt:lpstr>
      <vt:lpstr>Et løft for innbyggerne </vt:lpstr>
      <vt:lpstr>Tillit – gjensidig tillit mellom oss og dere</vt:lpstr>
      <vt:lpstr>PowerPoint-presentasjon</vt:lpstr>
      <vt:lpstr>-</vt:lpstr>
      <vt:lpstr>PowerPoint-presentasjon</vt:lpstr>
      <vt:lpstr>LØFT  </vt:lpstr>
      <vt:lpstr>Vi vil få en ny organisering av tilbudet som blir bedre for beboere og styrker fagmiljøene:  </vt:lpstr>
      <vt:lpstr>PowerPoint-presentasjon</vt:lpstr>
      <vt:lpstr>PowerPoint-presentasjon</vt:lpstr>
      <vt:lpstr>PowerPoint-presentasjon</vt:lpstr>
      <vt:lpstr>PowerPoint-presentasjon</vt:lpstr>
      <vt:lpstr>Nordraaksvei   </vt:lpstr>
      <vt:lpstr>Nordraaksvei   </vt:lpstr>
    </vt:vector>
  </TitlesOfParts>
  <Company>Bærum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Kjetil Sandsengen</dc:creator>
  <cp:lastModifiedBy>Sofie Meta</cp:lastModifiedBy>
  <cp:revision>69</cp:revision>
  <dcterms:created xsi:type="dcterms:W3CDTF">2019-12-23T08:03:19Z</dcterms:created>
  <dcterms:modified xsi:type="dcterms:W3CDTF">2020-02-17T09:08:16Z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93ecc0f-ccb9-4361-8333-eab9c279fcaa_Enabled">
    <vt:lpwstr>true</vt:lpwstr>
  </property>
  <property fmtid="{D5CDD505-2E9C-101B-9397-08002B2CF9AE}" pid="3" name="MSIP_Label_593ecc0f-ccb9-4361-8333-eab9c279fcaa_SetDate">
    <vt:lpwstr>2020-02-17T08:38:07Z</vt:lpwstr>
  </property>
  <property fmtid="{D5CDD505-2E9C-101B-9397-08002B2CF9AE}" pid="4" name="MSIP_Label_593ecc0f-ccb9-4361-8333-eab9c279fcaa_Method">
    <vt:lpwstr>Standard</vt:lpwstr>
  </property>
  <property fmtid="{D5CDD505-2E9C-101B-9397-08002B2CF9AE}" pid="5" name="MSIP_Label_593ecc0f-ccb9-4361-8333-eab9c279fcaa_Name">
    <vt:lpwstr>Intern</vt:lpwstr>
  </property>
  <property fmtid="{D5CDD505-2E9C-101B-9397-08002B2CF9AE}" pid="6" name="MSIP_Label_593ecc0f-ccb9-4361-8333-eab9c279fcaa_SiteId">
    <vt:lpwstr>07ba06ff-14f4-464b-b7e8-bc3a7e21e203</vt:lpwstr>
  </property>
  <property fmtid="{D5CDD505-2E9C-101B-9397-08002B2CF9AE}" pid="7" name="MSIP_Label_593ecc0f-ccb9-4361-8333-eab9c279fcaa_ActionId">
    <vt:lpwstr>45e8b641-9614-43a4-81e6-0000da4cdc93</vt:lpwstr>
  </property>
  <property fmtid="{D5CDD505-2E9C-101B-9397-08002B2CF9AE}" pid="8" name="MSIP_Label_593ecc0f-ccb9-4361-8333-eab9c279fcaa_ContentBits">
    <vt:lpwstr>0</vt:lpwstr>
  </property>
</Properties>
</file>