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3"/>
  </p:notesMasterIdLst>
  <p:sldIdLst>
    <p:sldId id="371" r:id="rId5"/>
    <p:sldId id="382" r:id="rId6"/>
    <p:sldId id="368" r:id="rId7"/>
    <p:sldId id="381" r:id="rId8"/>
    <p:sldId id="259" r:id="rId9"/>
    <p:sldId id="372" r:id="rId10"/>
    <p:sldId id="348" r:id="rId11"/>
    <p:sldId id="269" r:id="rId12"/>
    <p:sldId id="349" r:id="rId13"/>
    <p:sldId id="282" r:id="rId14"/>
    <p:sldId id="350" r:id="rId15"/>
    <p:sldId id="383" r:id="rId16"/>
    <p:sldId id="370" r:id="rId17"/>
    <p:sldId id="256" r:id="rId18"/>
    <p:sldId id="334" r:id="rId19"/>
    <p:sldId id="373" r:id="rId20"/>
    <p:sldId id="380" r:id="rId21"/>
    <p:sldId id="285" r:id="rId22"/>
    <p:sldId id="374" r:id="rId23"/>
    <p:sldId id="271" r:id="rId24"/>
    <p:sldId id="338" r:id="rId25"/>
    <p:sldId id="340" r:id="rId26"/>
    <p:sldId id="277" r:id="rId27"/>
    <p:sldId id="341" r:id="rId28"/>
    <p:sldId id="342" r:id="rId29"/>
    <p:sldId id="268" r:id="rId30"/>
    <p:sldId id="275" r:id="rId31"/>
    <p:sldId id="280" r:id="rId32"/>
    <p:sldId id="264" r:id="rId33"/>
    <p:sldId id="375" r:id="rId34"/>
    <p:sldId id="376" r:id="rId35"/>
    <p:sldId id="274" r:id="rId36"/>
    <p:sldId id="377" r:id="rId37"/>
    <p:sldId id="378" r:id="rId38"/>
    <p:sldId id="283" r:id="rId39"/>
    <p:sldId id="379" r:id="rId40"/>
    <p:sldId id="347" r:id="rId41"/>
    <p:sldId id="344" r:id="rId42"/>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na Rindahl" initials="NR" lastIdx="2" clrIdx="0">
    <p:extLst>
      <p:ext uri="{19B8F6BF-5375-455C-9EA6-DF929625EA0E}">
        <p15:presenceInfo xmlns:p15="http://schemas.microsoft.com/office/powerpoint/2012/main" userId="S::nina.rindahl@baerum.kommune.no::87be8a1f-3a3b-4215-941d-969d777c2ca4" providerId="AD"/>
      </p:ext>
    </p:extLst>
  </p:cmAuthor>
  <p:cmAuthor id="2" name="Sabire Yildirim" initials="SY" lastIdx="1" clrIdx="1">
    <p:extLst>
      <p:ext uri="{19B8F6BF-5375-455C-9EA6-DF929625EA0E}">
        <p15:presenceInfo xmlns:p15="http://schemas.microsoft.com/office/powerpoint/2012/main" userId="S::sabire.yildirim@baerum.kommune.no::c85a2148-a676-4e9f-b2ac-faabd4bd216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834903-874A-48F2-8545-7F9ADCFE0A91}" v="179" dt="2021-12-17T11:31:02.998"/>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749"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s>
</file>

<file path=ppt/diagrams/_rels/data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4" Type="http://schemas.openxmlformats.org/officeDocument/2006/relationships/image" Target="../media/image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4" Type="http://schemas.openxmlformats.org/officeDocument/2006/relationships/image" Target="../media/image5.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8A52E4-8501-4781-8039-C98FE11DBE70}"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A228850B-B112-4037-AF14-28C5E4692382}">
      <dgm:prSet/>
      <dgm:spPr/>
      <dgm:t>
        <a:bodyPr/>
        <a:lstStyle/>
        <a:p>
          <a:r>
            <a:rPr lang="nb-NO" dirty="0"/>
            <a:t>4 Skoleturer og aktiviteter</a:t>
          </a:r>
          <a:endParaRPr lang="en-US" dirty="0"/>
        </a:p>
      </dgm:t>
    </dgm:pt>
    <dgm:pt modelId="{7CDA7454-1B69-4A64-8136-AD2730D8A037}" type="parTrans" cxnId="{614CC75B-B158-4248-8500-79F656A9ADDF}">
      <dgm:prSet/>
      <dgm:spPr/>
      <dgm:t>
        <a:bodyPr/>
        <a:lstStyle/>
        <a:p>
          <a:endParaRPr lang="en-US"/>
        </a:p>
      </dgm:t>
    </dgm:pt>
    <dgm:pt modelId="{92CDF0F9-F034-4C04-A21C-DAA17C0C5CEB}" type="sibTrans" cxnId="{614CC75B-B158-4248-8500-79F656A9ADDF}">
      <dgm:prSet/>
      <dgm:spPr/>
      <dgm:t>
        <a:bodyPr/>
        <a:lstStyle/>
        <a:p>
          <a:endParaRPr lang="en-US"/>
        </a:p>
      </dgm:t>
    </dgm:pt>
    <dgm:pt modelId="{4F4BD8F0-62DC-42E0-B68D-D63D97074839}">
      <dgm:prSet/>
      <dgm:spPr/>
      <dgm:t>
        <a:bodyPr/>
        <a:lstStyle/>
        <a:p>
          <a:r>
            <a:rPr lang="nb-NO" dirty="0"/>
            <a:t>4 Foreldremøter og </a:t>
          </a:r>
          <a:r>
            <a:rPr lang="nb-NO" dirty="0">
              <a:latin typeface="Corbel" panose="020B0503020204020204"/>
            </a:rPr>
            <a:t>utviklingssamtaler</a:t>
          </a:r>
          <a:endParaRPr lang="en-US" dirty="0"/>
        </a:p>
      </dgm:t>
    </dgm:pt>
    <dgm:pt modelId="{F6F612DE-2A29-43A4-98EB-110066B9C33B}" type="parTrans" cxnId="{24AAC668-242F-4A8E-95D0-0CC433930E4D}">
      <dgm:prSet/>
      <dgm:spPr/>
      <dgm:t>
        <a:bodyPr/>
        <a:lstStyle/>
        <a:p>
          <a:endParaRPr lang="en-US"/>
        </a:p>
      </dgm:t>
    </dgm:pt>
    <dgm:pt modelId="{0F0A1975-FD81-4B05-8D68-A74B808B0BC8}" type="sibTrans" cxnId="{24AAC668-242F-4A8E-95D0-0CC433930E4D}">
      <dgm:prSet/>
      <dgm:spPr/>
      <dgm:t>
        <a:bodyPr/>
        <a:lstStyle/>
        <a:p>
          <a:endParaRPr lang="en-US"/>
        </a:p>
      </dgm:t>
    </dgm:pt>
    <dgm:pt modelId="{2CD02C7D-1E43-470F-B965-50795109A4F4}">
      <dgm:prSet/>
      <dgm:spPr/>
      <dgm:t>
        <a:bodyPr/>
        <a:lstStyle/>
        <a:p>
          <a:r>
            <a:rPr lang="nb-NO" dirty="0"/>
            <a:t>3 Hvordan lærer barna på skolen</a:t>
          </a:r>
          <a:endParaRPr lang="en-US" dirty="0"/>
        </a:p>
      </dgm:t>
    </dgm:pt>
    <dgm:pt modelId="{371D4370-152D-486E-8C49-F119B2EA8F7F}" type="parTrans" cxnId="{2E63B4A2-A067-44A7-BF3D-514452687828}">
      <dgm:prSet/>
      <dgm:spPr/>
      <dgm:t>
        <a:bodyPr/>
        <a:lstStyle/>
        <a:p>
          <a:endParaRPr lang="en-US"/>
        </a:p>
      </dgm:t>
    </dgm:pt>
    <dgm:pt modelId="{A659E271-3289-4917-8E1B-1916C6F291F1}" type="sibTrans" cxnId="{2E63B4A2-A067-44A7-BF3D-514452687828}">
      <dgm:prSet/>
      <dgm:spPr/>
      <dgm:t>
        <a:bodyPr/>
        <a:lstStyle/>
        <a:p>
          <a:endParaRPr lang="en-US"/>
        </a:p>
      </dgm:t>
    </dgm:pt>
    <dgm:pt modelId="{B5BAE0CB-3B9B-45D1-85D2-C27D43B0B7C5}">
      <dgm:prSet/>
      <dgm:spPr/>
      <dgm:t>
        <a:bodyPr/>
        <a:lstStyle/>
        <a:p>
          <a:r>
            <a:rPr lang="nb-NO" dirty="0"/>
            <a:t>4Forventninger til samarbeid</a:t>
          </a:r>
          <a:endParaRPr lang="en-US" dirty="0"/>
        </a:p>
      </dgm:t>
    </dgm:pt>
    <dgm:pt modelId="{4EADE177-35C3-40D6-AAF1-FD2408D72CD6}" type="parTrans" cxnId="{BDC8846D-4CE8-4C8E-B872-905EE9CD5EE8}">
      <dgm:prSet/>
      <dgm:spPr/>
      <dgm:t>
        <a:bodyPr/>
        <a:lstStyle/>
        <a:p>
          <a:endParaRPr lang="en-US"/>
        </a:p>
      </dgm:t>
    </dgm:pt>
    <dgm:pt modelId="{CA76C916-E130-4CE1-B0A7-E3572FCC0CB7}" type="sibTrans" cxnId="{BDC8846D-4CE8-4C8E-B872-905EE9CD5EE8}">
      <dgm:prSet/>
      <dgm:spPr/>
      <dgm:t>
        <a:bodyPr/>
        <a:lstStyle/>
        <a:p>
          <a:endParaRPr lang="en-US"/>
        </a:p>
      </dgm:t>
    </dgm:pt>
    <dgm:pt modelId="{8E6DD6A1-EBF2-4EDA-BD14-EBA0FC62C5FC}">
      <dgm:prSet custT="1"/>
      <dgm:spPr/>
      <dgm:t>
        <a:bodyPr/>
        <a:lstStyle/>
        <a:p>
          <a:pPr algn="ctr"/>
          <a:r>
            <a:rPr lang="nb-NO" sz="2200" kern="1200" dirty="0">
              <a:solidFill>
                <a:prstClr val="white"/>
              </a:solidFill>
              <a:latin typeface="Corbel" panose="020B0503020204020204"/>
              <a:ea typeface="+mn-ea"/>
              <a:cs typeface="+mn-cs"/>
            </a:rPr>
            <a:t>3 Hva lærer barna på skolen</a:t>
          </a:r>
          <a:endParaRPr lang="en-US" sz="2200" kern="1200" dirty="0">
            <a:solidFill>
              <a:prstClr val="white"/>
            </a:solidFill>
            <a:latin typeface="Corbel" panose="020B0503020204020204"/>
            <a:ea typeface="+mn-ea"/>
            <a:cs typeface="+mn-cs"/>
          </a:endParaRPr>
        </a:p>
      </dgm:t>
    </dgm:pt>
    <dgm:pt modelId="{D2092F8F-4CF3-4829-83F8-A2819C4E178B}" type="parTrans" cxnId="{94528880-EE25-45CD-A050-207CC68767DC}">
      <dgm:prSet/>
      <dgm:spPr/>
      <dgm:t>
        <a:bodyPr/>
        <a:lstStyle/>
        <a:p>
          <a:endParaRPr lang="en-US"/>
        </a:p>
      </dgm:t>
    </dgm:pt>
    <dgm:pt modelId="{D1EBDF36-9EF7-4F9D-A43E-19348FB4436D}" type="sibTrans" cxnId="{94528880-EE25-45CD-A050-207CC68767DC}">
      <dgm:prSet/>
      <dgm:spPr/>
      <dgm:t>
        <a:bodyPr/>
        <a:lstStyle/>
        <a:p>
          <a:endParaRPr lang="en-US"/>
        </a:p>
      </dgm:t>
    </dgm:pt>
    <dgm:pt modelId="{F0893BF1-CC3C-4714-BBBD-6BB9033B13CE}">
      <dgm:prSet/>
      <dgm:spPr/>
      <dgm:t>
        <a:bodyPr/>
        <a:lstStyle/>
        <a:p>
          <a:r>
            <a:rPr lang="nb-NO" dirty="0"/>
            <a:t>4 Bursdager og vennegrupper</a:t>
          </a:r>
          <a:endParaRPr lang="en-US" dirty="0"/>
        </a:p>
      </dgm:t>
    </dgm:pt>
    <dgm:pt modelId="{2E93ECC4-1E71-4B3F-BD6E-8C30D84DB5CE}" type="parTrans" cxnId="{0D1C0C34-C4AD-4B94-AC61-B727E640FE2F}">
      <dgm:prSet/>
      <dgm:spPr/>
      <dgm:t>
        <a:bodyPr/>
        <a:lstStyle/>
        <a:p>
          <a:endParaRPr lang="en-US"/>
        </a:p>
      </dgm:t>
    </dgm:pt>
    <dgm:pt modelId="{B5A4E66E-A9F4-4AB5-95E8-5EF1FD5EE7B2}" type="sibTrans" cxnId="{0D1C0C34-C4AD-4B94-AC61-B727E640FE2F}">
      <dgm:prSet/>
      <dgm:spPr/>
      <dgm:t>
        <a:bodyPr/>
        <a:lstStyle/>
        <a:p>
          <a:endParaRPr lang="en-US"/>
        </a:p>
      </dgm:t>
    </dgm:pt>
    <dgm:pt modelId="{90C42719-BB13-46F0-8C64-C446E3627E04}">
      <dgm:prSet/>
      <dgm:spPr/>
      <dgm:t>
        <a:bodyPr/>
        <a:lstStyle/>
        <a:p>
          <a:r>
            <a:rPr lang="en-US" dirty="0"/>
            <a:t>2 Lover </a:t>
          </a:r>
          <a:r>
            <a:rPr lang="en-US" dirty="0" err="1"/>
            <a:t>og</a:t>
          </a:r>
          <a:r>
            <a:rPr lang="en-US" dirty="0"/>
            <a:t> </a:t>
          </a:r>
          <a:r>
            <a:rPr lang="en-US" dirty="0" err="1"/>
            <a:t>regler</a:t>
          </a:r>
        </a:p>
      </dgm:t>
    </dgm:pt>
    <dgm:pt modelId="{41382B7D-B35E-4BCA-9FB4-905FEDAF0ED0}" type="parTrans" cxnId="{61F08B45-1A17-41BF-A407-9B291DE22B71}">
      <dgm:prSet/>
      <dgm:spPr/>
      <dgm:t>
        <a:bodyPr/>
        <a:lstStyle/>
        <a:p>
          <a:endParaRPr lang="nb-NO"/>
        </a:p>
      </dgm:t>
    </dgm:pt>
    <dgm:pt modelId="{1AC30E32-F034-4532-9DBC-C07644350B4A}" type="sibTrans" cxnId="{61F08B45-1A17-41BF-A407-9B291DE22B71}">
      <dgm:prSet/>
      <dgm:spPr/>
      <dgm:t>
        <a:bodyPr/>
        <a:lstStyle/>
        <a:p>
          <a:endParaRPr lang="nb-NO"/>
        </a:p>
      </dgm:t>
    </dgm:pt>
    <dgm:pt modelId="{A5EEDF3E-6C13-4940-A696-CF0F603AD223}">
      <dgm:prSet/>
      <dgm:spPr/>
      <dgm:t>
        <a:bodyPr/>
        <a:lstStyle/>
        <a:p>
          <a:r>
            <a:rPr lang="en-US" dirty="0"/>
            <a:t>4 </a:t>
          </a:r>
          <a:r>
            <a:rPr lang="en-US" dirty="0" err="1"/>
            <a:t>Hvordan</a:t>
          </a:r>
          <a:r>
            <a:rPr lang="en-US" dirty="0"/>
            <a:t> </a:t>
          </a:r>
          <a:r>
            <a:rPr lang="en-US" dirty="0" err="1"/>
            <a:t>hjelpe</a:t>
          </a:r>
          <a:r>
            <a:rPr lang="en-US" dirty="0"/>
            <a:t> </a:t>
          </a:r>
          <a:r>
            <a:rPr lang="en-US" dirty="0" err="1"/>
            <a:t>barna</a:t>
          </a:r>
          <a:r>
            <a:rPr lang="en-US" dirty="0"/>
            <a:t> med </a:t>
          </a:r>
          <a:r>
            <a:rPr lang="en-US" dirty="0" err="1"/>
            <a:t>lekser</a:t>
          </a:r>
        </a:p>
      </dgm:t>
    </dgm:pt>
    <dgm:pt modelId="{C055E8B1-491F-4990-AADF-93EBB6809551}" type="parTrans" cxnId="{9DE9CA05-7803-4F9D-B7AF-CAF4A1A20A13}">
      <dgm:prSet/>
      <dgm:spPr/>
      <dgm:t>
        <a:bodyPr/>
        <a:lstStyle/>
        <a:p>
          <a:endParaRPr lang="nb-NO"/>
        </a:p>
      </dgm:t>
    </dgm:pt>
    <dgm:pt modelId="{B0FB2C56-4280-42EF-A307-A265FBA65A7C}" type="sibTrans" cxnId="{9DE9CA05-7803-4F9D-B7AF-CAF4A1A20A13}">
      <dgm:prSet/>
      <dgm:spPr/>
      <dgm:t>
        <a:bodyPr/>
        <a:lstStyle/>
        <a:p>
          <a:endParaRPr lang="nb-NO"/>
        </a:p>
      </dgm:t>
    </dgm:pt>
    <dgm:pt modelId="{0F631A43-746D-40A6-B9CD-7440C6BA741F}">
      <dgm:prSet/>
      <dgm:spPr/>
      <dgm:t>
        <a:bodyPr/>
        <a:lstStyle/>
        <a:p>
          <a:r>
            <a:rPr lang="en-US" dirty="0"/>
            <a:t>1 </a:t>
          </a:r>
          <a:r>
            <a:rPr lang="en-US" dirty="0" err="1"/>
            <a:t>Være</a:t>
          </a:r>
          <a:r>
            <a:rPr lang="en-US" dirty="0"/>
            <a:t> barn </a:t>
          </a:r>
          <a:r>
            <a:rPr lang="en-US" dirty="0" err="1"/>
            <a:t>i</a:t>
          </a:r>
          <a:r>
            <a:rPr lang="en-US" dirty="0"/>
            <a:t> Norge</a:t>
          </a:r>
        </a:p>
        <a:p>
          <a:r>
            <a:rPr lang="en-US" dirty="0" err="1"/>
            <a:t>Ulike</a:t>
          </a:r>
          <a:r>
            <a:rPr lang="en-US" dirty="0"/>
            <a:t> </a:t>
          </a:r>
          <a:r>
            <a:rPr lang="en-US" dirty="0" err="1"/>
            <a:t>kulturer</a:t>
          </a:r>
          <a:r>
            <a:rPr lang="en-US" dirty="0"/>
            <a:t> </a:t>
          </a:r>
          <a:r>
            <a:rPr lang="en-US" dirty="0" err="1"/>
            <a:t>og</a:t>
          </a:r>
          <a:r>
            <a:rPr lang="en-US" dirty="0"/>
            <a:t> </a:t>
          </a:r>
          <a:r>
            <a:rPr lang="en-US" dirty="0" err="1"/>
            <a:t>språk</a:t>
          </a:r>
        </a:p>
      </dgm:t>
    </dgm:pt>
    <dgm:pt modelId="{91D2A5F5-ADCE-4540-BCF0-3180A4D43AF2}" type="parTrans" cxnId="{77CE56D1-8BDB-4F5C-85DD-CD1476D6075E}">
      <dgm:prSet/>
      <dgm:spPr/>
      <dgm:t>
        <a:bodyPr/>
        <a:lstStyle/>
        <a:p>
          <a:endParaRPr lang="nb-NO"/>
        </a:p>
      </dgm:t>
    </dgm:pt>
    <dgm:pt modelId="{D4443AEB-2E9E-41BE-8F69-BF76BB156C9C}" type="sibTrans" cxnId="{77CE56D1-8BDB-4F5C-85DD-CD1476D6075E}">
      <dgm:prSet/>
      <dgm:spPr/>
      <dgm:t>
        <a:bodyPr/>
        <a:lstStyle/>
        <a:p>
          <a:endParaRPr lang="nb-NO"/>
        </a:p>
      </dgm:t>
    </dgm:pt>
    <dgm:pt modelId="{17B4AC64-0D4E-4CDF-8C1C-FFB6AFB3DB40}">
      <dgm:prSet/>
      <dgm:spPr/>
      <dgm:t>
        <a:bodyPr/>
        <a:lstStyle/>
        <a:p>
          <a:r>
            <a:rPr lang="en-US" dirty="0"/>
            <a:t>2 </a:t>
          </a:r>
          <a:r>
            <a:rPr lang="en-US" dirty="0" err="1"/>
            <a:t>Skolen</a:t>
          </a:r>
          <a:r>
            <a:rPr lang="en-US" dirty="0"/>
            <a:t> </a:t>
          </a:r>
          <a:r>
            <a:rPr lang="en-US" dirty="0" err="1"/>
            <a:t>før</a:t>
          </a:r>
          <a:r>
            <a:rPr lang="en-US" dirty="0"/>
            <a:t> </a:t>
          </a:r>
          <a:r>
            <a:rPr lang="en-US" dirty="0" err="1"/>
            <a:t>og</a:t>
          </a:r>
          <a:r>
            <a:rPr lang="en-US" dirty="0"/>
            <a:t> </a:t>
          </a:r>
          <a:r>
            <a:rPr lang="en-US" dirty="0" err="1"/>
            <a:t>i</a:t>
          </a:r>
          <a:r>
            <a:rPr lang="en-US" dirty="0"/>
            <a:t> </a:t>
          </a:r>
          <a:r>
            <a:rPr lang="en-US" dirty="0" err="1"/>
            <a:t>dag</a:t>
          </a:r>
        </a:p>
      </dgm:t>
    </dgm:pt>
    <dgm:pt modelId="{9D4A4B40-4DAE-425C-9FB4-752D8CE811CC}" type="parTrans" cxnId="{D3A8431A-C5E5-4C71-87B1-B145A6CF1039}">
      <dgm:prSet/>
      <dgm:spPr/>
      <dgm:t>
        <a:bodyPr/>
        <a:lstStyle/>
        <a:p>
          <a:endParaRPr lang="nb-NO"/>
        </a:p>
      </dgm:t>
    </dgm:pt>
    <dgm:pt modelId="{8D85FDFA-9E8D-4287-B5C5-6CA8ED137EC9}" type="sibTrans" cxnId="{D3A8431A-C5E5-4C71-87B1-B145A6CF1039}">
      <dgm:prSet/>
      <dgm:spPr/>
      <dgm:t>
        <a:bodyPr/>
        <a:lstStyle/>
        <a:p>
          <a:endParaRPr lang="nb-NO"/>
        </a:p>
      </dgm:t>
    </dgm:pt>
    <dgm:pt modelId="{5EAD2760-03A4-4556-A0CB-CF5F3D9DC690}">
      <dgm:prSet/>
      <dgm:spPr/>
      <dgm:t>
        <a:bodyPr/>
        <a:lstStyle/>
        <a:p>
          <a:r>
            <a:rPr lang="en-US" dirty="0"/>
            <a:t>2 </a:t>
          </a:r>
          <a:r>
            <a:rPr lang="en-US" dirty="0" err="1"/>
            <a:t>Rettigheter</a:t>
          </a:r>
          <a:r>
            <a:rPr lang="en-US" dirty="0"/>
            <a:t> </a:t>
          </a:r>
          <a:r>
            <a:rPr lang="en-US" dirty="0" err="1"/>
            <a:t>og</a:t>
          </a:r>
          <a:r>
            <a:rPr lang="en-US" dirty="0"/>
            <a:t> </a:t>
          </a:r>
          <a:r>
            <a:rPr lang="en-US" dirty="0" err="1"/>
            <a:t>plikter</a:t>
          </a:r>
        </a:p>
      </dgm:t>
    </dgm:pt>
    <dgm:pt modelId="{1CBDB328-B309-4467-8BBB-55AEA27E6E20}" type="parTrans" cxnId="{509FA8F3-DF57-41B0-B790-29F07FA2E7AD}">
      <dgm:prSet/>
      <dgm:spPr/>
      <dgm:t>
        <a:bodyPr/>
        <a:lstStyle/>
        <a:p>
          <a:endParaRPr lang="nb-NO"/>
        </a:p>
      </dgm:t>
    </dgm:pt>
    <dgm:pt modelId="{66F53A2A-15D7-424F-9743-17F433CABA6B}" type="sibTrans" cxnId="{509FA8F3-DF57-41B0-B790-29F07FA2E7AD}">
      <dgm:prSet/>
      <dgm:spPr/>
      <dgm:t>
        <a:bodyPr/>
        <a:lstStyle/>
        <a:p>
          <a:endParaRPr lang="nb-NO"/>
        </a:p>
      </dgm:t>
    </dgm:pt>
    <dgm:pt modelId="{C09D300E-FA6C-4B39-AF37-C10FEE96D70B}">
      <dgm:prSet/>
      <dgm:spPr/>
      <dgm:t>
        <a:bodyPr/>
        <a:lstStyle/>
        <a:p>
          <a:r>
            <a:rPr lang="en-US" dirty="0"/>
            <a:t>3 Digital </a:t>
          </a:r>
          <a:r>
            <a:rPr lang="en-US" dirty="0" err="1"/>
            <a:t>skolehverdag</a:t>
          </a:r>
        </a:p>
      </dgm:t>
    </dgm:pt>
    <dgm:pt modelId="{75B33348-6613-41AE-B747-1BC4A0E70E06}" type="parTrans" cxnId="{EA977AE1-A45B-494E-B8EF-5E76B225C27D}">
      <dgm:prSet/>
      <dgm:spPr/>
    </dgm:pt>
    <dgm:pt modelId="{A6B01D39-D8D8-43C2-A89D-8C2CFD25F7A8}" type="sibTrans" cxnId="{EA977AE1-A45B-494E-B8EF-5E76B225C27D}">
      <dgm:prSet/>
      <dgm:spPr/>
    </dgm:pt>
    <dgm:pt modelId="{92111728-F705-4F64-90A4-C1F22454F005}" type="pres">
      <dgm:prSet presAssocID="{AB8A52E4-8501-4781-8039-C98FE11DBE70}" presName="diagram" presStyleCnt="0">
        <dgm:presLayoutVars>
          <dgm:dir/>
          <dgm:resizeHandles val="exact"/>
        </dgm:presLayoutVars>
      </dgm:prSet>
      <dgm:spPr/>
    </dgm:pt>
    <dgm:pt modelId="{56369621-82B7-4923-8769-C20A34375E55}" type="pres">
      <dgm:prSet presAssocID="{17B4AC64-0D4E-4CDF-8C1C-FFB6AFB3DB40}" presName="node" presStyleLbl="node1" presStyleIdx="0" presStyleCnt="12" custLinFactY="19098" custLinFactNeighborX="221" custLinFactNeighborY="100000">
        <dgm:presLayoutVars>
          <dgm:bulletEnabled val="1"/>
        </dgm:presLayoutVars>
      </dgm:prSet>
      <dgm:spPr/>
    </dgm:pt>
    <dgm:pt modelId="{8B2A3126-A17F-4D06-A209-E5FFF6421FF5}" type="pres">
      <dgm:prSet presAssocID="{8D85FDFA-9E8D-4287-B5C5-6CA8ED137EC9}" presName="sibTrans" presStyleCnt="0"/>
      <dgm:spPr/>
    </dgm:pt>
    <dgm:pt modelId="{EACAE189-AC88-4AA3-800E-309D5630AE38}" type="pres">
      <dgm:prSet presAssocID="{5EAD2760-03A4-4556-A0CB-CF5F3D9DC690}" presName="node" presStyleLbl="node1" presStyleIdx="1" presStyleCnt="12" custLinFactX="-11514" custLinFactY="100000" custLinFactNeighborX="-100000" custLinFactNeighborY="134626">
        <dgm:presLayoutVars>
          <dgm:bulletEnabled val="1"/>
        </dgm:presLayoutVars>
      </dgm:prSet>
      <dgm:spPr/>
    </dgm:pt>
    <dgm:pt modelId="{69D94016-4E9F-4C79-8F10-74C23EDAEAA3}" type="pres">
      <dgm:prSet presAssocID="{66F53A2A-15D7-424F-9743-17F433CABA6B}" presName="sibTrans" presStyleCnt="0"/>
      <dgm:spPr/>
    </dgm:pt>
    <dgm:pt modelId="{D6624A7C-614C-48A6-AAFF-554999362E01}" type="pres">
      <dgm:prSet presAssocID="{A228850B-B112-4037-AF14-28C5E4692382}" presName="node" presStyleLbl="node1" presStyleIdx="2" presStyleCnt="12" custLinFactX="10199" custLinFactY="15000" custLinFactNeighborX="100000" custLinFactNeighborY="100000">
        <dgm:presLayoutVars>
          <dgm:bulletEnabled val="1"/>
        </dgm:presLayoutVars>
      </dgm:prSet>
      <dgm:spPr/>
    </dgm:pt>
    <dgm:pt modelId="{62E0DDEB-4040-4280-B5D1-434707A47FD7}" type="pres">
      <dgm:prSet presAssocID="{92CDF0F9-F034-4C04-A21C-DAA17C0C5CEB}" presName="sibTrans" presStyleCnt="0"/>
      <dgm:spPr/>
    </dgm:pt>
    <dgm:pt modelId="{791EB50B-00D6-4F5E-8C9E-B999C7F1F012}" type="pres">
      <dgm:prSet presAssocID="{4F4BD8F0-62DC-42E0-B68D-D63D97074839}" presName="node" presStyleLbl="node1" presStyleIdx="3" presStyleCnt="12" custLinFactX="-11717" custLinFactY="18254" custLinFactNeighborX="-100000" custLinFactNeighborY="100000">
        <dgm:presLayoutVars>
          <dgm:bulletEnabled val="1"/>
        </dgm:presLayoutVars>
      </dgm:prSet>
      <dgm:spPr/>
    </dgm:pt>
    <dgm:pt modelId="{D9CA0CC9-DE4A-4D14-975C-3F358DDEFF02}" type="pres">
      <dgm:prSet presAssocID="{0F0A1975-FD81-4B05-8D68-A74B808B0BC8}" presName="sibTrans" presStyleCnt="0"/>
      <dgm:spPr/>
    </dgm:pt>
    <dgm:pt modelId="{CDED21E4-C6ED-4DDC-8309-29B481A3E71F}" type="pres">
      <dgm:prSet presAssocID="{2CD02C7D-1E43-470F-B965-50795109A4F4}" presName="node" presStyleLbl="node1" presStyleIdx="4" presStyleCnt="12" custLinFactX="9579" custLinFactY="14036" custLinFactNeighborX="100000" custLinFactNeighborY="100000">
        <dgm:presLayoutVars>
          <dgm:bulletEnabled val="1"/>
        </dgm:presLayoutVars>
      </dgm:prSet>
      <dgm:spPr/>
    </dgm:pt>
    <dgm:pt modelId="{EE1AC98E-51C6-4E46-B6EE-66E7176F84B9}" type="pres">
      <dgm:prSet presAssocID="{A659E271-3289-4917-8E1B-1916C6F291F1}" presName="sibTrans" presStyleCnt="0"/>
      <dgm:spPr/>
    </dgm:pt>
    <dgm:pt modelId="{371B5306-653F-4660-ACCF-4EB9CE55A012}" type="pres">
      <dgm:prSet presAssocID="{B5BAE0CB-3B9B-45D1-85D2-C27D43B0B7C5}" presName="node" presStyleLbl="node1" presStyleIdx="5" presStyleCnt="12" custLinFactX="100000" custLinFactY="13413" custLinFactNeighborX="129258" custLinFactNeighborY="100000">
        <dgm:presLayoutVars>
          <dgm:bulletEnabled val="1"/>
        </dgm:presLayoutVars>
      </dgm:prSet>
      <dgm:spPr/>
    </dgm:pt>
    <dgm:pt modelId="{C9DD2D17-86B2-4588-9D14-5A578A4098A1}" type="pres">
      <dgm:prSet presAssocID="{CA76C916-E130-4CE1-B0A7-E3572FCC0CB7}" presName="sibTrans" presStyleCnt="0"/>
      <dgm:spPr/>
    </dgm:pt>
    <dgm:pt modelId="{2039F8FC-AE1F-4C1D-A8D4-56512BEEC3A7}" type="pres">
      <dgm:prSet presAssocID="{8E6DD6A1-EBF2-4EDA-BD14-EBA0FC62C5FC}" presName="node" presStyleLbl="node1" presStyleIdx="6" presStyleCnt="12" custScaleX="102587" custScaleY="104120" custLinFactX="-12900" custLinFactNeighborX="-100000" custLinFactNeighborY="3689">
        <dgm:presLayoutVars>
          <dgm:bulletEnabled val="1"/>
        </dgm:presLayoutVars>
      </dgm:prSet>
      <dgm:spPr/>
    </dgm:pt>
    <dgm:pt modelId="{3895545E-7905-4DA7-B700-7409021D790F}" type="pres">
      <dgm:prSet presAssocID="{D1EBDF36-9EF7-4F9D-A43E-19348FB4436D}" presName="sibTrans" presStyleCnt="0"/>
      <dgm:spPr/>
    </dgm:pt>
    <dgm:pt modelId="{AA1D90C9-0CD1-4F69-B614-55FC46F797EF}" type="pres">
      <dgm:prSet presAssocID="{F0893BF1-CC3C-4714-BBBD-6BB9033B13CE}" presName="node" presStyleLbl="node1" presStyleIdx="7" presStyleCnt="12" custLinFactX="100000" custLinFactY="-100000" custLinFactNeighborX="123023" custLinFactNeighborY="-136184">
        <dgm:presLayoutVars>
          <dgm:bulletEnabled val="1"/>
        </dgm:presLayoutVars>
      </dgm:prSet>
      <dgm:spPr/>
    </dgm:pt>
    <dgm:pt modelId="{B20412AD-CE14-483B-914F-CAF14BC2D1CE}" type="pres">
      <dgm:prSet presAssocID="{B5A4E66E-A9F4-4AB5-95E8-5EF1FD5EE7B2}" presName="sibTrans" presStyleCnt="0"/>
      <dgm:spPr/>
    </dgm:pt>
    <dgm:pt modelId="{35C159E0-E5E5-4CB1-98B6-DE4161ABC8F7}" type="pres">
      <dgm:prSet presAssocID="{90C42719-BB13-46F0-8C64-C446E3627E04}" presName="node" presStyleLbl="node1" presStyleIdx="8" presStyleCnt="12" custLinFactX="7596" custLinFactY="-100000" custLinFactNeighborX="100000" custLinFactNeighborY="-141621">
        <dgm:presLayoutVars>
          <dgm:bulletEnabled val="1"/>
        </dgm:presLayoutVars>
      </dgm:prSet>
      <dgm:spPr/>
    </dgm:pt>
    <dgm:pt modelId="{B2898711-5626-4EFC-A8A6-3B6293F2216D}" type="pres">
      <dgm:prSet presAssocID="{1AC30E32-F034-4532-9DBC-C07644350B4A}" presName="sibTrans" presStyleCnt="0"/>
      <dgm:spPr/>
    </dgm:pt>
    <dgm:pt modelId="{7492DE5D-1028-481E-9600-66138A75FAA8}" type="pres">
      <dgm:prSet presAssocID="{C09D300E-FA6C-4B39-AF37-C10FEE96D70B}" presName="node" presStyleLbl="node1" presStyleIdx="9" presStyleCnt="12" custLinFactX="8673" custLinFactY="-100000" custLinFactNeighborX="100000" custLinFactNeighborY="-142487">
        <dgm:presLayoutVars>
          <dgm:bulletEnabled val="1"/>
        </dgm:presLayoutVars>
      </dgm:prSet>
      <dgm:spPr/>
    </dgm:pt>
    <dgm:pt modelId="{380D01F5-3501-419B-A190-A95160A89861}" type="pres">
      <dgm:prSet presAssocID="{A6B01D39-D8D8-43C2-A89D-8C2CFD25F7A8}" presName="sibTrans" presStyleCnt="0"/>
      <dgm:spPr/>
    </dgm:pt>
    <dgm:pt modelId="{26938B6A-3BCC-45B0-B1DC-0E236DAC8731}" type="pres">
      <dgm:prSet presAssocID="{A5EEDF3E-6C13-4940-A696-CF0F603AD223}" presName="node" presStyleLbl="node1" presStyleIdx="10" presStyleCnt="12" custLinFactNeighborX="-1381" custLinFactNeighborY="-7771">
        <dgm:presLayoutVars>
          <dgm:bulletEnabled val="1"/>
        </dgm:presLayoutVars>
      </dgm:prSet>
      <dgm:spPr/>
    </dgm:pt>
    <dgm:pt modelId="{8E2CDB7E-8DAC-43E9-9300-43B530A835E4}" type="pres">
      <dgm:prSet presAssocID="{B0FB2C56-4280-42EF-A307-A265FBA65A7C}" presName="sibTrans" presStyleCnt="0"/>
      <dgm:spPr/>
    </dgm:pt>
    <dgm:pt modelId="{06DCE23C-C1EB-4EE6-92D2-0C5BA3685C9A}" type="pres">
      <dgm:prSet presAssocID="{0F631A43-746D-40A6-B9CD-7440C6BA741F}" presName="node" presStyleLbl="node1" presStyleIdx="11" presStyleCnt="12" custLinFactX="-129092" custLinFactY="-100000" custLinFactNeighborX="-200000" custLinFactNeighborY="-141601">
        <dgm:presLayoutVars>
          <dgm:bulletEnabled val="1"/>
        </dgm:presLayoutVars>
      </dgm:prSet>
      <dgm:spPr/>
    </dgm:pt>
  </dgm:ptLst>
  <dgm:cxnLst>
    <dgm:cxn modelId="{9DE9CA05-7803-4F9D-B7AF-CAF4A1A20A13}" srcId="{AB8A52E4-8501-4781-8039-C98FE11DBE70}" destId="{A5EEDF3E-6C13-4940-A696-CF0F603AD223}" srcOrd="10" destOrd="0" parTransId="{C055E8B1-491F-4990-AADF-93EBB6809551}" sibTransId="{B0FB2C56-4280-42EF-A307-A265FBA65A7C}"/>
    <dgm:cxn modelId="{6C8E810A-322E-482E-95B1-A52FEDE6742E}" type="presOf" srcId="{B5BAE0CB-3B9B-45D1-85D2-C27D43B0B7C5}" destId="{371B5306-653F-4660-ACCF-4EB9CE55A012}" srcOrd="0" destOrd="0" presId="urn:microsoft.com/office/officeart/2005/8/layout/default"/>
    <dgm:cxn modelId="{CDE84219-3808-46C4-A1AB-04C07FB43949}" type="presOf" srcId="{C09D300E-FA6C-4B39-AF37-C10FEE96D70B}" destId="{7492DE5D-1028-481E-9600-66138A75FAA8}" srcOrd="0" destOrd="0" presId="urn:microsoft.com/office/officeart/2005/8/layout/default"/>
    <dgm:cxn modelId="{D3A8431A-C5E5-4C71-87B1-B145A6CF1039}" srcId="{AB8A52E4-8501-4781-8039-C98FE11DBE70}" destId="{17B4AC64-0D4E-4CDF-8C1C-FFB6AFB3DB40}" srcOrd="0" destOrd="0" parTransId="{9D4A4B40-4DAE-425C-9FB4-752D8CE811CC}" sibTransId="{8D85FDFA-9E8D-4287-B5C5-6CA8ED137EC9}"/>
    <dgm:cxn modelId="{7F4C6A21-9A9D-4D4B-8267-82813E7D228E}" type="presOf" srcId="{17B4AC64-0D4E-4CDF-8C1C-FFB6AFB3DB40}" destId="{56369621-82B7-4923-8769-C20A34375E55}" srcOrd="0" destOrd="0" presId="urn:microsoft.com/office/officeart/2005/8/layout/default"/>
    <dgm:cxn modelId="{EA789127-700C-44D0-835E-686394C207C0}" type="presOf" srcId="{4F4BD8F0-62DC-42E0-B68D-D63D97074839}" destId="{791EB50B-00D6-4F5E-8C9E-B999C7F1F012}" srcOrd="0" destOrd="0" presId="urn:microsoft.com/office/officeart/2005/8/layout/default"/>
    <dgm:cxn modelId="{8228082F-360E-4EC6-9716-4D93DCC97C05}" type="presOf" srcId="{A228850B-B112-4037-AF14-28C5E4692382}" destId="{D6624A7C-614C-48A6-AAFF-554999362E01}" srcOrd="0" destOrd="0" presId="urn:microsoft.com/office/officeart/2005/8/layout/default"/>
    <dgm:cxn modelId="{0D1C0C34-C4AD-4B94-AC61-B727E640FE2F}" srcId="{AB8A52E4-8501-4781-8039-C98FE11DBE70}" destId="{F0893BF1-CC3C-4714-BBBD-6BB9033B13CE}" srcOrd="7" destOrd="0" parTransId="{2E93ECC4-1E71-4B3F-BD6E-8C30D84DB5CE}" sibTransId="{B5A4E66E-A9F4-4AB5-95E8-5EF1FD5EE7B2}"/>
    <dgm:cxn modelId="{6C0A1235-F7B7-4858-A612-CABC58350D54}" type="presOf" srcId="{90C42719-BB13-46F0-8C64-C446E3627E04}" destId="{35C159E0-E5E5-4CB1-98B6-DE4161ABC8F7}" srcOrd="0" destOrd="0" presId="urn:microsoft.com/office/officeart/2005/8/layout/default"/>
    <dgm:cxn modelId="{18BEA937-5438-4CAE-8AD3-1AA87AA0B6AA}" type="presOf" srcId="{F0893BF1-CC3C-4714-BBBD-6BB9033B13CE}" destId="{AA1D90C9-0CD1-4F69-B614-55FC46F797EF}" srcOrd="0" destOrd="0" presId="urn:microsoft.com/office/officeart/2005/8/layout/default"/>
    <dgm:cxn modelId="{614CC75B-B158-4248-8500-79F656A9ADDF}" srcId="{AB8A52E4-8501-4781-8039-C98FE11DBE70}" destId="{A228850B-B112-4037-AF14-28C5E4692382}" srcOrd="2" destOrd="0" parTransId="{7CDA7454-1B69-4A64-8136-AD2730D8A037}" sibTransId="{92CDF0F9-F034-4C04-A21C-DAA17C0C5CEB}"/>
    <dgm:cxn modelId="{61F08B45-1A17-41BF-A407-9B291DE22B71}" srcId="{AB8A52E4-8501-4781-8039-C98FE11DBE70}" destId="{90C42719-BB13-46F0-8C64-C446E3627E04}" srcOrd="8" destOrd="0" parTransId="{41382B7D-B35E-4BCA-9FB4-905FEDAF0ED0}" sibTransId="{1AC30E32-F034-4532-9DBC-C07644350B4A}"/>
    <dgm:cxn modelId="{24AAC668-242F-4A8E-95D0-0CC433930E4D}" srcId="{AB8A52E4-8501-4781-8039-C98FE11DBE70}" destId="{4F4BD8F0-62DC-42E0-B68D-D63D97074839}" srcOrd="3" destOrd="0" parTransId="{F6F612DE-2A29-43A4-98EB-110066B9C33B}" sibTransId="{0F0A1975-FD81-4B05-8D68-A74B808B0BC8}"/>
    <dgm:cxn modelId="{BDC8846D-4CE8-4C8E-B872-905EE9CD5EE8}" srcId="{AB8A52E4-8501-4781-8039-C98FE11DBE70}" destId="{B5BAE0CB-3B9B-45D1-85D2-C27D43B0B7C5}" srcOrd="5" destOrd="0" parTransId="{4EADE177-35C3-40D6-AAF1-FD2408D72CD6}" sibTransId="{CA76C916-E130-4CE1-B0A7-E3572FCC0CB7}"/>
    <dgm:cxn modelId="{FC65B472-650D-48A8-8004-374C43538CE9}" type="presOf" srcId="{2CD02C7D-1E43-470F-B965-50795109A4F4}" destId="{CDED21E4-C6ED-4DDC-8309-29B481A3E71F}" srcOrd="0" destOrd="0" presId="urn:microsoft.com/office/officeart/2005/8/layout/default"/>
    <dgm:cxn modelId="{94528880-EE25-45CD-A050-207CC68767DC}" srcId="{AB8A52E4-8501-4781-8039-C98FE11DBE70}" destId="{8E6DD6A1-EBF2-4EDA-BD14-EBA0FC62C5FC}" srcOrd="6" destOrd="0" parTransId="{D2092F8F-4CF3-4829-83F8-A2819C4E178B}" sibTransId="{D1EBDF36-9EF7-4F9D-A43E-19348FB4436D}"/>
    <dgm:cxn modelId="{004A2789-F2A9-4BDF-8402-141DD5577C6B}" type="presOf" srcId="{0F631A43-746D-40A6-B9CD-7440C6BA741F}" destId="{06DCE23C-C1EB-4EE6-92D2-0C5BA3685C9A}" srcOrd="0" destOrd="0" presId="urn:microsoft.com/office/officeart/2005/8/layout/default"/>
    <dgm:cxn modelId="{2E63B4A2-A067-44A7-BF3D-514452687828}" srcId="{AB8A52E4-8501-4781-8039-C98FE11DBE70}" destId="{2CD02C7D-1E43-470F-B965-50795109A4F4}" srcOrd="4" destOrd="0" parTransId="{371D4370-152D-486E-8C49-F119B2EA8F7F}" sibTransId="{A659E271-3289-4917-8E1B-1916C6F291F1}"/>
    <dgm:cxn modelId="{5D7936C9-028D-4935-A631-F71B66C3D339}" type="presOf" srcId="{AB8A52E4-8501-4781-8039-C98FE11DBE70}" destId="{92111728-F705-4F64-90A4-C1F22454F005}" srcOrd="0" destOrd="0" presId="urn:microsoft.com/office/officeart/2005/8/layout/default"/>
    <dgm:cxn modelId="{77CE56D1-8BDB-4F5C-85DD-CD1476D6075E}" srcId="{AB8A52E4-8501-4781-8039-C98FE11DBE70}" destId="{0F631A43-746D-40A6-B9CD-7440C6BA741F}" srcOrd="11" destOrd="0" parTransId="{91D2A5F5-ADCE-4540-BCF0-3180A4D43AF2}" sibTransId="{D4443AEB-2E9E-41BE-8F69-BF76BB156C9C}"/>
    <dgm:cxn modelId="{BD1258D1-675F-4742-9A13-3FC6E9DE7365}" type="presOf" srcId="{5EAD2760-03A4-4556-A0CB-CF5F3D9DC690}" destId="{EACAE189-AC88-4AA3-800E-309D5630AE38}" srcOrd="0" destOrd="0" presId="urn:microsoft.com/office/officeart/2005/8/layout/default"/>
    <dgm:cxn modelId="{E5AA80D1-5EBE-4456-9981-382666FB1EC6}" type="presOf" srcId="{8E6DD6A1-EBF2-4EDA-BD14-EBA0FC62C5FC}" destId="{2039F8FC-AE1F-4C1D-A8D4-56512BEEC3A7}" srcOrd="0" destOrd="0" presId="urn:microsoft.com/office/officeart/2005/8/layout/default"/>
    <dgm:cxn modelId="{EA977AE1-A45B-494E-B8EF-5E76B225C27D}" srcId="{AB8A52E4-8501-4781-8039-C98FE11DBE70}" destId="{C09D300E-FA6C-4B39-AF37-C10FEE96D70B}" srcOrd="9" destOrd="0" parTransId="{75B33348-6613-41AE-B747-1BC4A0E70E06}" sibTransId="{A6B01D39-D8D8-43C2-A89D-8C2CFD25F7A8}"/>
    <dgm:cxn modelId="{A626ACED-B48C-4DF4-B56F-72D6B61127C2}" type="presOf" srcId="{A5EEDF3E-6C13-4940-A696-CF0F603AD223}" destId="{26938B6A-3BCC-45B0-B1DC-0E236DAC8731}" srcOrd="0" destOrd="0" presId="urn:microsoft.com/office/officeart/2005/8/layout/default"/>
    <dgm:cxn modelId="{509FA8F3-DF57-41B0-B790-29F07FA2E7AD}" srcId="{AB8A52E4-8501-4781-8039-C98FE11DBE70}" destId="{5EAD2760-03A4-4556-A0CB-CF5F3D9DC690}" srcOrd="1" destOrd="0" parTransId="{1CBDB328-B309-4467-8BBB-55AEA27E6E20}" sibTransId="{66F53A2A-15D7-424F-9743-17F433CABA6B}"/>
    <dgm:cxn modelId="{24141351-5C92-421C-BF93-50078F26AD09}" type="presParOf" srcId="{92111728-F705-4F64-90A4-C1F22454F005}" destId="{56369621-82B7-4923-8769-C20A34375E55}" srcOrd="0" destOrd="0" presId="urn:microsoft.com/office/officeart/2005/8/layout/default"/>
    <dgm:cxn modelId="{93D297F9-25FF-414D-A5E1-F3AF45BF730E}" type="presParOf" srcId="{92111728-F705-4F64-90A4-C1F22454F005}" destId="{8B2A3126-A17F-4D06-A209-E5FFF6421FF5}" srcOrd="1" destOrd="0" presId="urn:microsoft.com/office/officeart/2005/8/layout/default"/>
    <dgm:cxn modelId="{C671DAD9-0259-447E-95B3-FC599F6F1017}" type="presParOf" srcId="{92111728-F705-4F64-90A4-C1F22454F005}" destId="{EACAE189-AC88-4AA3-800E-309D5630AE38}" srcOrd="2" destOrd="0" presId="urn:microsoft.com/office/officeart/2005/8/layout/default"/>
    <dgm:cxn modelId="{43DD1770-F70D-44A5-B38D-A485E3B767EF}" type="presParOf" srcId="{92111728-F705-4F64-90A4-C1F22454F005}" destId="{69D94016-4E9F-4C79-8F10-74C23EDAEAA3}" srcOrd="3" destOrd="0" presId="urn:microsoft.com/office/officeart/2005/8/layout/default"/>
    <dgm:cxn modelId="{0990C974-6309-4FF3-8279-0FBD12A47ECF}" type="presParOf" srcId="{92111728-F705-4F64-90A4-C1F22454F005}" destId="{D6624A7C-614C-48A6-AAFF-554999362E01}" srcOrd="4" destOrd="0" presId="urn:microsoft.com/office/officeart/2005/8/layout/default"/>
    <dgm:cxn modelId="{852FACB2-91D9-435A-9A1D-ED0B18D82FAD}" type="presParOf" srcId="{92111728-F705-4F64-90A4-C1F22454F005}" destId="{62E0DDEB-4040-4280-B5D1-434707A47FD7}" srcOrd="5" destOrd="0" presId="urn:microsoft.com/office/officeart/2005/8/layout/default"/>
    <dgm:cxn modelId="{543687F4-3013-4F82-BC66-899FCEF29ED5}" type="presParOf" srcId="{92111728-F705-4F64-90A4-C1F22454F005}" destId="{791EB50B-00D6-4F5E-8C9E-B999C7F1F012}" srcOrd="6" destOrd="0" presId="urn:microsoft.com/office/officeart/2005/8/layout/default"/>
    <dgm:cxn modelId="{461458A4-1464-442E-84A0-E498B425DDE4}" type="presParOf" srcId="{92111728-F705-4F64-90A4-C1F22454F005}" destId="{D9CA0CC9-DE4A-4D14-975C-3F358DDEFF02}" srcOrd="7" destOrd="0" presId="urn:microsoft.com/office/officeart/2005/8/layout/default"/>
    <dgm:cxn modelId="{F6FFE32E-5E2C-4176-A8F7-68D8693F6852}" type="presParOf" srcId="{92111728-F705-4F64-90A4-C1F22454F005}" destId="{CDED21E4-C6ED-4DDC-8309-29B481A3E71F}" srcOrd="8" destOrd="0" presId="urn:microsoft.com/office/officeart/2005/8/layout/default"/>
    <dgm:cxn modelId="{2F592586-5B99-40AE-9944-C7497C74AC0D}" type="presParOf" srcId="{92111728-F705-4F64-90A4-C1F22454F005}" destId="{EE1AC98E-51C6-4E46-B6EE-66E7176F84B9}" srcOrd="9" destOrd="0" presId="urn:microsoft.com/office/officeart/2005/8/layout/default"/>
    <dgm:cxn modelId="{30047A7A-A63B-4F88-9449-C94BBA1A26D3}" type="presParOf" srcId="{92111728-F705-4F64-90A4-C1F22454F005}" destId="{371B5306-653F-4660-ACCF-4EB9CE55A012}" srcOrd="10" destOrd="0" presId="urn:microsoft.com/office/officeart/2005/8/layout/default"/>
    <dgm:cxn modelId="{98A072A7-90CA-487C-83A3-1429C2C16B25}" type="presParOf" srcId="{92111728-F705-4F64-90A4-C1F22454F005}" destId="{C9DD2D17-86B2-4588-9D14-5A578A4098A1}" srcOrd="11" destOrd="0" presId="urn:microsoft.com/office/officeart/2005/8/layout/default"/>
    <dgm:cxn modelId="{C892C91D-C03E-4418-BB80-33C16B66B590}" type="presParOf" srcId="{92111728-F705-4F64-90A4-C1F22454F005}" destId="{2039F8FC-AE1F-4C1D-A8D4-56512BEEC3A7}" srcOrd="12" destOrd="0" presId="urn:microsoft.com/office/officeart/2005/8/layout/default"/>
    <dgm:cxn modelId="{AFF28509-549A-4BD0-AF8C-1FC3EB11C770}" type="presParOf" srcId="{92111728-F705-4F64-90A4-C1F22454F005}" destId="{3895545E-7905-4DA7-B700-7409021D790F}" srcOrd="13" destOrd="0" presId="urn:microsoft.com/office/officeart/2005/8/layout/default"/>
    <dgm:cxn modelId="{6CE5CC53-1E8B-48D9-B9F2-6F6C7AE79363}" type="presParOf" srcId="{92111728-F705-4F64-90A4-C1F22454F005}" destId="{AA1D90C9-0CD1-4F69-B614-55FC46F797EF}" srcOrd="14" destOrd="0" presId="urn:microsoft.com/office/officeart/2005/8/layout/default"/>
    <dgm:cxn modelId="{48AAC19B-33B5-4739-BECB-87AFFBE094D6}" type="presParOf" srcId="{92111728-F705-4F64-90A4-C1F22454F005}" destId="{B20412AD-CE14-483B-914F-CAF14BC2D1CE}" srcOrd="15" destOrd="0" presId="urn:microsoft.com/office/officeart/2005/8/layout/default"/>
    <dgm:cxn modelId="{45B47682-B7CA-424F-BA5F-AC698B4F04C5}" type="presParOf" srcId="{92111728-F705-4F64-90A4-C1F22454F005}" destId="{35C159E0-E5E5-4CB1-98B6-DE4161ABC8F7}" srcOrd="16" destOrd="0" presId="urn:microsoft.com/office/officeart/2005/8/layout/default"/>
    <dgm:cxn modelId="{FDFD2E06-3EF5-4247-AE9C-A35C176A0E6E}" type="presParOf" srcId="{92111728-F705-4F64-90A4-C1F22454F005}" destId="{B2898711-5626-4EFC-A8A6-3B6293F2216D}" srcOrd="17" destOrd="0" presId="urn:microsoft.com/office/officeart/2005/8/layout/default"/>
    <dgm:cxn modelId="{F6FB5610-7C3F-458C-B5A5-9B745F28F2FE}" type="presParOf" srcId="{92111728-F705-4F64-90A4-C1F22454F005}" destId="{7492DE5D-1028-481E-9600-66138A75FAA8}" srcOrd="18" destOrd="0" presId="urn:microsoft.com/office/officeart/2005/8/layout/default"/>
    <dgm:cxn modelId="{9948D500-3242-4251-8527-DD21A0CA3F73}" type="presParOf" srcId="{92111728-F705-4F64-90A4-C1F22454F005}" destId="{380D01F5-3501-419B-A190-A95160A89861}" srcOrd="19" destOrd="0" presId="urn:microsoft.com/office/officeart/2005/8/layout/default"/>
    <dgm:cxn modelId="{3B834AD0-430B-4AAA-9D89-1AC20DC35E3D}" type="presParOf" srcId="{92111728-F705-4F64-90A4-C1F22454F005}" destId="{26938B6A-3BCC-45B0-B1DC-0E236DAC8731}" srcOrd="20" destOrd="0" presId="urn:microsoft.com/office/officeart/2005/8/layout/default"/>
    <dgm:cxn modelId="{35182FD7-5D4C-41E4-9C6F-139176139378}" type="presParOf" srcId="{92111728-F705-4F64-90A4-C1F22454F005}" destId="{8E2CDB7E-8DAC-43E9-9300-43B530A835E4}" srcOrd="21" destOrd="0" presId="urn:microsoft.com/office/officeart/2005/8/layout/default"/>
    <dgm:cxn modelId="{EC264B01-F94B-4530-8BF5-EE91D104FEB7}" type="presParOf" srcId="{92111728-F705-4F64-90A4-C1F22454F005}" destId="{06DCE23C-C1EB-4EE6-92D2-0C5BA3685C9A}" srcOrd="2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644966-2F7F-41D5-9577-283A015F3F7B}" type="doc">
      <dgm:prSet loTypeId="urn:microsoft.com/office/officeart/2018/5/layout/IconCircle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FEFD5AEA-4AB0-475C-B425-F3350F3B0240}">
      <dgm:prSet/>
      <dgm:spPr/>
      <dgm:t>
        <a:bodyPr/>
        <a:lstStyle/>
        <a:p>
          <a:pPr>
            <a:lnSpc>
              <a:spcPct val="100000"/>
            </a:lnSpc>
            <a:defRPr cap="all"/>
          </a:pPr>
          <a:r>
            <a:rPr lang="nb-NO"/>
            <a:t>Hvorfor har vi kurs</a:t>
          </a:r>
          <a:endParaRPr lang="en-US"/>
        </a:p>
      </dgm:t>
    </dgm:pt>
    <dgm:pt modelId="{E1118A27-3507-444B-AD34-6653C42EAF04}" type="parTrans" cxnId="{92921BAA-E6D2-4D85-9B98-EC113E8CB0B6}">
      <dgm:prSet/>
      <dgm:spPr/>
      <dgm:t>
        <a:bodyPr/>
        <a:lstStyle/>
        <a:p>
          <a:endParaRPr lang="en-US"/>
        </a:p>
      </dgm:t>
    </dgm:pt>
    <dgm:pt modelId="{38E0BD13-2024-4ADD-B392-9F3783EB8921}" type="sibTrans" cxnId="{92921BAA-E6D2-4D85-9B98-EC113E8CB0B6}">
      <dgm:prSet/>
      <dgm:spPr/>
      <dgm:t>
        <a:bodyPr/>
        <a:lstStyle/>
        <a:p>
          <a:endParaRPr lang="en-US"/>
        </a:p>
      </dgm:t>
    </dgm:pt>
    <dgm:pt modelId="{C0C9F748-060D-426C-AE35-80F6F0B45B69}">
      <dgm:prSet/>
      <dgm:spPr/>
      <dgm:t>
        <a:bodyPr/>
        <a:lstStyle/>
        <a:p>
          <a:pPr>
            <a:lnSpc>
              <a:spcPct val="100000"/>
            </a:lnSpc>
            <a:defRPr cap="all"/>
          </a:pPr>
          <a:r>
            <a:rPr lang="nb-NO"/>
            <a:t>Hva skal vi snakke om</a:t>
          </a:r>
          <a:endParaRPr lang="en-US"/>
        </a:p>
      </dgm:t>
    </dgm:pt>
    <dgm:pt modelId="{3BE3D6F5-1BF3-42D6-AF87-AF12F4D5C47C}" type="parTrans" cxnId="{83709258-9AE7-4BA6-833F-246FDF0BC761}">
      <dgm:prSet/>
      <dgm:spPr/>
      <dgm:t>
        <a:bodyPr/>
        <a:lstStyle/>
        <a:p>
          <a:endParaRPr lang="en-US"/>
        </a:p>
      </dgm:t>
    </dgm:pt>
    <dgm:pt modelId="{80405300-904A-47E3-B215-E109C828F7C3}" type="sibTrans" cxnId="{83709258-9AE7-4BA6-833F-246FDF0BC761}">
      <dgm:prSet/>
      <dgm:spPr/>
      <dgm:t>
        <a:bodyPr/>
        <a:lstStyle/>
        <a:p>
          <a:endParaRPr lang="en-US"/>
        </a:p>
      </dgm:t>
    </dgm:pt>
    <dgm:pt modelId="{4E6296BB-C39E-4D2E-BEFC-7DA8CCB8209F}" type="pres">
      <dgm:prSet presAssocID="{75644966-2F7F-41D5-9577-283A015F3F7B}" presName="root" presStyleCnt="0">
        <dgm:presLayoutVars>
          <dgm:dir/>
          <dgm:resizeHandles val="exact"/>
        </dgm:presLayoutVars>
      </dgm:prSet>
      <dgm:spPr/>
    </dgm:pt>
    <dgm:pt modelId="{F48C7594-0D5B-414F-88B5-63AA6704E09C}" type="pres">
      <dgm:prSet presAssocID="{FEFD5AEA-4AB0-475C-B425-F3350F3B0240}" presName="compNode" presStyleCnt="0"/>
      <dgm:spPr/>
    </dgm:pt>
    <dgm:pt modelId="{A4B21ADC-7427-4322-BC9B-9E9D0D88B7B5}" type="pres">
      <dgm:prSet presAssocID="{FEFD5AEA-4AB0-475C-B425-F3350F3B0240}" presName="iconBgRect" presStyleLbl="bgShp" presStyleIdx="0" presStyleCnt="2"/>
      <dgm:spPr/>
    </dgm:pt>
    <dgm:pt modelId="{0CEDC116-895D-4560-AC60-255D27598F4D}" type="pres">
      <dgm:prSet presAssocID="{FEFD5AEA-4AB0-475C-B425-F3350F3B024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oreleser"/>
        </a:ext>
      </dgm:extLst>
    </dgm:pt>
    <dgm:pt modelId="{2C74ABB4-0845-4DD2-893F-982032093338}" type="pres">
      <dgm:prSet presAssocID="{FEFD5AEA-4AB0-475C-B425-F3350F3B0240}" presName="spaceRect" presStyleCnt="0"/>
      <dgm:spPr/>
    </dgm:pt>
    <dgm:pt modelId="{375935B6-A420-49DB-9109-9F6387FF44DE}" type="pres">
      <dgm:prSet presAssocID="{FEFD5AEA-4AB0-475C-B425-F3350F3B0240}" presName="textRect" presStyleLbl="revTx" presStyleIdx="0" presStyleCnt="2">
        <dgm:presLayoutVars>
          <dgm:chMax val="1"/>
          <dgm:chPref val="1"/>
        </dgm:presLayoutVars>
      </dgm:prSet>
      <dgm:spPr/>
    </dgm:pt>
    <dgm:pt modelId="{F2C73A73-9083-4301-9C99-5ACAAF6B9A7F}" type="pres">
      <dgm:prSet presAssocID="{38E0BD13-2024-4ADD-B392-9F3783EB8921}" presName="sibTrans" presStyleCnt="0"/>
      <dgm:spPr/>
    </dgm:pt>
    <dgm:pt modelId="{44B30845-5FD0-48D5-A905-533F4A6B9955}" type="pres">
      <dgm:prSet presAssocID="{C0C9F748-060D-426C-AE35-80F6F0B45B69}" presName="compNode" presStyleCnt="0"/>
      <dgm:spPr/>
    </dgm:pt>
    <dgm:pt modelId="{0AE868A0-56A8-49F6-BB78-B777E95CC0CC}" type="pres">
      <dgm:prSet presAssocID="{C0C9F748-060D-426C-AE35-80F6F0B45B69}" presName="iconBgRect" presStyleLbl="bgShp" presStyleIdx="1" presStyleCnt="2"/>
      <dgm:spPr/>
    </dgm:pt>
    <dgm:pt modelId="{110D73B9-0BD4-4A1A-913C-F3750675E25F}" type="pres">
      <dgm:prSet presAssocID="{C0C9F748-060D-426C-AE35-80F6F0B45B6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jekkliste"/>
        </a:ext>
      </dgm:extLst>
    </dgm:pt>
    <dgm:pt modelId="{F4AA70B6-D5BB-4598-AA20-47DAABFC8E6A}" type="pres">
      <dgm:prSet presAssocID="{C0C9F748-060D-426C-AE35-80F6F0B45B69}" presName="spaceRect" presStyleCnt="0"/>
      <dgm:spPr/>
    </dgm:pt>
    <dgm:pt modelId="{DB01F2F4-E81C-439C-90CC-3902C1849A7D}" type="pres">
      <dgm:prSet presAssocID="{C0C9F748-060D-426C-AE35-80F6F0B45B69}" presName="textRect" presStyleLbl="revTx" presStyleIdx="1" presStyleCnt="2">
        <dgm:presLayoutVars>
          <dgm:chMax val="1"/>
          <dgm:chPref val="1"/>
        </dgm:presLayoutVars>
      </dgm:prSet>
      <dgm:spPr/>
    </dgm:pt>
  </dgm:ptLst>
  <dgm:cxnLst>
    <dgm:cxn modelId="{7CEF9919-52FF-473D-BAA6-F699D02F8D31}" type="presOf" srcId="{FEFD5AEA-4AB0-475C-B425-F3350F3B0240}" destId="{375935B6-A420-49DB-9109-9F6387FF44DE}" srcOrd="0" destOrd="0" presId="urn:microsoft.com/office/officeart/2018/5/layout/IconCircleLabelList"/>
    <dgm:cxn modelId="{57D7DA1C-8018-47C2-86ED-89B55D1E0A7D}" type="presOf" srcId="{75644966-2F7F-41D5-9577-283A015F3F7B}" destId="{4E6296BB-C39E-4D2E-BEFC-7DA8CCB8209F}" srcOrd="0" destOrd="0" presId="urn:microsoft.com/office/officeart/2018/5/layout/IconCircleLabelList"/>
    <dgm:cxn modelId="{83709258-9AE7-4BA6-833F-246FDF0BC761}" srcId="{75644966-2F7F-41D5-9577-283A015F3F7B}" destId="{C0C9F748-060D-426C-AE35-80F6F0B45B69}" srcOrd="1" destOrd="0" parTransId="{3BE3D6F5-1BF3-42D6-AF87-AF12F4D5C47C}" sibTransId="{80405300-904A-47E3-B215-E109C828F7C3}"/>
    <dgm:cxn modelId="{864E9AA7-B879-47B2-BC6E-793DD2C5A163}" type="presOf" srcId="{C0C9F748-060D-426C-AE35-80F6F0B45B69}" destId="{DB01F2F4-E81C-439C-90CC-3902C1849A7D}" srcOrd="0" destOrd="0" presId="urn:microsoft.com/office/officeart/2018/5/layout/IconCircleLabelList"/>
    <dgm:cxn modelId="{92921BAA-E6D2-4D85-9B98-EC113E8CB0B6}" srcId="{75644966-2F7F-41D5-9577-283A015F3F7B}" destId="{FEFD5AEA-4AB0-475C-B425-F3350F3B0240}" srcOrd="0" destOrd="0" parTransId="{E1118A27-3507-444B-AD34-6653C42EAF04}" sibTransId="{38E0BD13-2024-4ADD-B392-9F3783EB8921}"/>
    <dgm:cxn modelId="{D2FEAC77-62D2-4256-BC07-EF8FDA4FC7F3}" type="presParOf" srcId="{4E6296BB-C39E-4D2E-BEFC-7DA8CCB8209F}" destId="{F48C7594-0D5B-414F-88B5-63AA6704E09C}" srcOrd="0" destOrd="0" presId="urn:microsoft.com/office/officeart/2018/5/layout/IconCircleLabelList"/>
    <dgm:cxn modelId="{FC5BE5A8-5A9E-4D2B-9364-1F54E7173279}" type="presParOf" srcId="{F48C7594-0D5B-414F-88B5-63AA6704E09C}" destId="{A4B21ADC-7427-4322-BC9B-9E9D0D88B7B5}" srcOrd="0" destOrd="0" presId="urn:microsoft.com/office/officeart/2018/5/layout/IconCircleLabelList"/>
    <dgm:cxn modelId="{E6CE674B-A3EF-47B9-93CA-EB57DA9923BD}" type="presParOf" srcId="{F48C7594-0D5B-414F-88B5-63AA6704E09C}" destId="{0CEDC116-895D-4560-AC60-255D27598F4D}" srcOrd="1" destOrd="0" presId="urn:microsoft.com/office/officeart/2018/5/layout/IconCircleLabelList"/>
    <dgm:cxn modelId="{B73CD9B6-1FDD-4069-8F1A-ED42F6FD20F7}" type="presParOf" srcId="{F48C7594-0D5B-414F-88B5-63AA6704E09C}" destId="{2C74ABB4-0845-4DD2-893F-982032093338}" srcOrd="2" destOrd="0" presId="urn:microsoft.com/office/officeart/2018/5/layout/IconCircleLabelList"/>
    <dgm:cxn modelId="{7FAA3D0A-2EC0-4991-AB87-63D1A6AEE623}" type="presParOf" srcId="{F48C7594-0D5B-414F-88B5-63AA6704E09C}" destId="{375935B6-A420-49DB-9109-9F6387FF44DE}" srcOrd="3" destOrd="0" presId="urn:microsoft.com/office/officeart/2018/5/layout/IconCircleLabelList"/>
    <dgm:cxn modelId="{2E21DEFE-0E82-4EB7-903D-492DB0A1BBEF}" type="presParOf" srcId="{4E6296BB-C39E-4D2E-BEFC-7DA8CCB8209F}" destId="{F2C73A73-9083-4301-9C99-5ACAAF6B9A7F}" srcOrd="1" destOrd="0" presId="urn:microsoft.com/office/officeart/2018/5/layout/IconCircleLabelList"/>
    <dgm:cxn modelId="{167B98CE-77DA-4EDF-91C1-4FE0C22E248F}" type="presParOf" srcId="{4E6296BB-C39E-4D2E-BEFC-7DA8CCB8209F}" destId="{44B30845-5FD0-48D5-A905-533F4A6B9955}" srcOrd="2" destOrd="0" presId="urn:microsoft.com/office/officeart/2018/5/layout/IconCircleLabelList"/>
    <dgm:cxn modelId="{D57CE509-7096-4A59-964C-7E3975D3BB45}" type="presParOf" srcId="{44B30845-5FD0-48D5-A905-533F4A6B9955}" destId="{0AE868A0-56A8-49F6-BB78-B777E95CC0CC}" srcOrd="0" destOrd="0" presId="urn:microsoft.com/office/officeart/2018/5/layout/IconCircleLabelList"/>
    <dgm:cxn modelId="{CD63C793-61D9-49BB-993C-E7414077C47F}" type="presParOf" srcId="{44B30845-5FD0-48D5-A905-533F4A6B9955}" destId="{110D73B9-0BD4-4A1A-913C-F3750675E25F}" srcOrd="1" destOrd="0" presId="urn:microsoft.com/office/officeart/2018/5/layout/IconCircleLabelList"/>
    <dgm:cxn modelId="{C65A82FB-7B45-458F-BF72-D03FA67E4675}" type="presParOf" srcId="{44B30845-5FD0-48D5-A905-533F4A6B9955}" destId="{F4AA70B6-D5BB-4598-AA20-47DAABFC8E6A}" srcOrd="2" destOrd="0" presId="urn:microsoft.com/office/officeart/2018/5/layout/IconCircleLabelList"/>
    <dgm:cxn modelId="{9E60459F-82E4-4415-8132-960F2A6685A5}" type="presParOf" srcId="{44B30845-5FD0-48D5-A905-533F4A6B9955}" destId="{DB01F2F4-E81C-439C-90CC-3902C1849A7D}"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B8A52E4-8501-4781-8039-C98FE11DBE70}"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A228850B-B112-4037-AF14-28C5E4692382}">
      <dgm:prSet/>
      <dgm:spPr/>
      <dgm:t>
        <a:bodyPr/>
        <a:lstStyle/>
        <a:p>
          <a:r>
            <a:rPr lang="nb-NO"/>
            <a:t>4 Skoleturer og aktiviteter</a:t>
          </a:r>
          <a:endParaRPr lang="en-US"/>
        </a:p>
      </dgm:t>
    </dgm:pt>
    <dgm:pt modelId="{7CDA7454-1B69-4A64-8136-AD2730D8A037}" type="parTrans" cxnId="{614CC75B-B158-4248-8500-79F656A9ADDF}">
      <dgm:prSet/>
      <dgm:spPr/>
      <dgm:t>
        <a:bodyPr/>
        <a:lstStyle/>
        <a:p>
          <a:endParaRPr lang="en-US"/>
        </a:p>
      </dgm:t>
    </dgm:pt>
    <dgm:pt modelId="{92CDF0F9-F034-4C04-A21C-DAA17C0C5CEB}" type="sibTrans" cxnId="{614CC75B-B158-4248-8500-79F656A9ADDF}">
      <dgm:prSet/>
      <dgm:spPr/>
      <dgm:t>
        <a:bodyPr/>
        <a:lstStyle/>
        <a:p>
          <a:endParaRPr lang="en-US"/>
        </a:p>
      </dgm:t>
    </dgm:pt>
    <dgm:pt modelId="{4F4BD8F0-62DC-42E0-B68D-D63D97074839}">
      <dgm:prSet/>
      <dgm:spPr/>
      <dgm:t>
        <a:bodyPr/>
        <a:lstStyle/>
        <a:p>
          <a:r>
            <a:rPr lang="nb-NO"/>
            <a:t>4 Foreldremøter og utviklngssamtaler</a:t>
          </a:r>
          <a:endParaRPr lang="en-US"/>
        </a:p>
      </dgm:t>
    </dgm:pt>
    <dgm:pt modelId="{F6F612DE-2A29-43A4-98EB-110066B9C33B}" type="parTrans" cxnId="{24AAC668-242F-4A8E-95D0-0CC433930E4D}">
      <dgm:prSet/>
      <dgm:spPr/>
      <dgm:t>
        <a:bodyPr/>
        <a:lstStyle/>
        <a:p>
          <a:endParaRPr lang="en-US"/>
        </a:p>
      </dgm:t>
    </dgm:pt>
    <dgm:pt modelId="{0F0A1975-FD81-4B05-8D68-A74B808B0BC8}" type="sibTrans" cxnId="{24AAC668-242F-4A8E-95D0-0CC433930E4D}">
      <dgm:prSet/>
      <dgm:spPr/>
      <dgm:t>
        <a:bodyPr/>
        <a:lstStyle/>
        <a:p>
          <a:endParaRPr lang="en-US"/>
        </a:p>
      </dgm:t>
    </dgm:pt>
    <dgm:pt modelId="{2CD02C7D-1E43-470F-B965-50795109A4F4}">
      <dgm:prSet/>
      <dgm:spPr/>
      <dgm:t>
        <a:bodyPr/>
        <a:lstStyle/>
        <a:p>
          <a:r>
            <a:rPr lang="nb-NO"/>
            <a:t>3 Hvordan lærer barna på skolen</a:t>
          </a:r>
          <a:endParaRPr lang="en-US"/>
        </a:p>
      </dgm:t>
    </dgm:pt>
    <dgm:pt modelId="{371D4370-152D-486E-8C49-F119B2EA8F7F}" type="parTrans" cxnId="{2E63B4A2-A067-44A7-BF3D-514452687828}">
      <dgm:prSet/>
      <dgm:spPr/>
      <dgm:t>
        <a:bodyPr/>
        <a:lstStyle/>
        <a:p>
          <a:endParaRPr lang="en-US"/>
        </a:p>
      </dgm:t>
    </dgm:pt>
    <dgm:pt modelId="{A659E271-3289-4917-8E1B-1916C6F291F1}" type="sibTrans" cxnId="{2E63B4A2-A067-44A7-BF3D-514452687828}">
      <dgm:prSet/>
      <dgm:spPr/>
      <dgm:t>
        <a:bodyPr/>
        <a:lstStyle/>
        <a:p>
          <a:endParaRPr lang="en-US"/>
        </a:p>
      </dgm:t>
    </dgm:pt>
    <dgm:pt modelId="{B5BAE0CB-3B9B-45D1-85D2-C27D43B0B7C5}">
      <dgm:prSet/>
      <dgm:spPr/>
      <dgm:t>
        <a:bodyPr/>
        <a:lstStyle/>
        <a:p>
          <a:r>
            <a:rPr lang="nb-NO"/>
            <a:t>4Forventninger til samarbeid</a:t>
          </a:r>
          <a:endParaRPr lang="en-US"/>
        </a:p>
      </dgm:t>
    </dgm:pt>
    <dgm:pt modelId="{4EADE177-35C3-40D6-AAF1-FD2408D72CD6}" type="parTrans" cxnId="{BDC8846D-4CE8-4C8E-B872-905EE9CD5EE8}">
      <dgm:prSet/>
      <dgm:spPr/>
      <dgm:t>
        <a:bodyPr/>
        <a:lstStyle/>
        <a:p>
          <a:endParaRPr lang="en-US"/>
        </a:p>
      </dgm:t>
    </dgm:pt>
    <dgm:pt modelId="{CA76C916-E130-4CE1-B0A7-E3572FCC0CB7}" type="sibTrans" cxnId="{BDC8846D-4CE8-4C8E-B872-905EE9CD5EE8}">
      <dgm:prSet/>
      <dgm:spPr/>
      <dgm:t>
        <a:bodyPr/>
        <a:lstStyle/>
        <a:p>
          <a:endParaRPr lang="en-US"/>
        </a:p>
      </dgm:t>
    </dgm:pt>
    <dgm:pt modelId="{8E6DD6A1-EBF2-4EDA-BD14-EBA0FC62C5FC}">
      <dgm:prSet custT="1"/>
      <dgm:spPr/>
      <dgm:t>
        <a:bodyPr/>
        <a:lstStyle/>
        <a:p>
          <a:pPr algn="ctr"/>
          <a:r>
            <a:rPr lang="nb-NO" sz="2200" kern="1200">
              <a:solidFill>
                <a:prstClr val="white"/>
              </a:solidFill>
              <a:latin typeface="Corbel" panose="020B0503020204020204"/>
              <a:ea typeface="+mn-ea"/>
              <a:cs typeface="+mn-cs"/>
            </a:rPr>
            <a:t>3 Hva lærer barna på skolen</a:t>
          </a:r>
          <a:endParaRPr lang="en-US" sz="2200" kern="1200">
            <a:solidFill>
              <a:prstClr val="white"/>
            </a:solidFill>
            <a:latin typeface="Corbel" panose="020B0503020204020204"/>
            <a:ea typeface="+mn-ea"/>
            <a:cs typeface="+mn-cs"/>
          </a:endParaRPr>
        </a:p>
      </dgm:t>
    </dgm:pt>
    <dgm:pt modelId="{D2092F8F-4CF3-4829-83F8-A2819C4E178B}" type="parTrans" cxnId="{94528880-EE25-45CD-A050-207CC68767DC}">
      <dgm:prSet/>
      <dgm:spPr/>
      <dgm:t>
        <a:bodyPr/>
        <a:lstStyle/>
        <a:p>
          <a:endParaRPr lang="en-US"/>
        </a:p>
      </dgm:t>
    </dgm:pt>
    <dgm:pt modelId="{D1EBDF36-9EF7-4F9D-A43E-19348FB4436D}" type="sibTrans" cxnId="{94528880-EE25-45CD-A050-207CC68767DC}">
      <dgm:prSet/>
      <dgm:spPr/>
      <dgm:t>
        <a:bodyPr/>
        <a:lstStyle/>
        <a:p>
          <a:endParaRPr lang="en-US"/>
        </a:p>
      </dgm:t>
    </dgm:pt>
    <dgm:pt modelId="{F0893BF1-CC3C-4714-BBBD-6BB9033B13CE}">
      <dgm:prSet/>
      <dgm:spPr/>
      <dgm:t>
        <a:bodyPr/>
        <a:lstStyle/>
        <a:p>
          <a:r>
            <a:rPr lang="nb-NO"/>
            <a:t>4 Bursdager og vennegrupper</a:t>
          </a:r>
          <a:endParaRPr lang="en-US"/>
        </a:p>
      </dgm:t>
    </dgm:pt>
    <dgm:pt modelId="{2E93ECC4-1E71-4B3F-BD6E-8C30D84DB5CE}" type="parTrans" cxnId="{0D1C0C34-C4AD-4B94-AC61-B727E640FE2F}">
      <dgm:prSet/>
      <dgm:spPr/>
      <dgm:t>
        <a:bodyPr/>
        <a:lstStyle/>
        <a:p>
          <a:endParaRPr lang="en-US"/>
        </a:p>
      </dgm:t>
    </dgm:pt>
    <dgm:pt modelId="{B5A4E66E-A9F4-4AB5-95E8-5EF1FD5EE7B2}" type="sibTrans" cxnId="{0D1C0C34-C4AD-4B94-AC61-B727E640FE2F}">
      <dgm:prSet/>
      <dgm:spPr/>
      <dgm:t>
        <a:bodyPr/>
        <a:lstStyle/>
        <a:p>
          <a:endParaRPr lang="en-US"/>
        </a:p>
      </dgm:t>
    </dgm:pt>
    <dgm:pt modelId="{90C42719-BB13-46F0-8C64-C446E3627E04}">
      <dgm:prSet/>
      <dgm:spPr/>
      <dgm:t>
        <a:bodyPr/>
        <a:lstStyle/>
        <a:p>
          <a:r>
            <a:rPr lang="en-US"/>
            <a:t>2 Lover og regler</a:t>
          </a:r>
        </a:p>
      </dgm:t>
    </dgm:pt>
    <dgm:pt modelId="{41382B7D-B35E-4BCA-9FB4-905FEDAF0ED0}" type="parTrans" cxnId="{61F08B45-1A17-41BF-A407-9B291DE22B71}">
      <dgm:prSet/>
      <dgm:spPr/>
      <dgm:t>
        <a:bodyPr/>
        <a:lstStyle/>
        <a:p>
          <a:endParaRPr lang="nb-NO"/>
        </a:p>
      </dgm:t>
    </dgm:pt>
    <dgm:pt modelId="{1AC30E32-F034-4532-9DBC-C07644350B4A}" type="sibTrans" cxnId="{61F08B45-1A17-41BF-A407-9B291DE22B71}">
      <dgm:prSet/>
      <dgm:spPr/>
      <dgm:t>
        <a:bodyPr/>
        <a:lstStyle/>
        <a:p>
          <a:endParaRPr lang="nb-NO"/>
        </a:p>
      </dgm:t>
    </dgm:pt>
    <dgm:pt modelId="{A5EEDF3E-6C13-4940-A696-CF0F603AD223}">
      <dgm:prSet/>
      <dgm:spPr/>
      <dgm:t>
        <a:bodyPr/>
        <a:lstStyle/>
        <a:p>
          <a:r>
            <a:rPr lang="en-US"/>
            <a:t>4 Hvordan hjelpe barna med lekser</a:t>
          </a:r>
        </a:p>
      </dgm:t>
    </dgm:pt>
    <dgm:pt modelId="{C055E8B1-491F-4990-AADF-93EBB6809551}" type="parTrans" cxnId="{9DE9CA05-7803-4F9D-B7AF-CAF4A1A20A13}">
      <dgm:prSet/>
      <dgm:spPr/>
      <dgm:t>
        <a:bodyPr/>
        <a:lstStyle/>
        <a:p>
          <a:endParaRPr lang="nb-NO"/>
        </a:p>
      </dgm:t>
    </dgm:pt>
    <dgm:pt modelId="{B0FB2C56-4280-42EF-A307-A265FBA65A7C}" type="sibTrans" cxnId="{9DE9CA05-7803-4F9D-B7AF-CAF4A1A20A13}">
      <dgm:prSet/>
      <dgm:spPr/>
      <dgm:t>
        <a:bodyPr/>
        <a:lstStyle/>
        <a:p>
          <a:endParaRPr lang="nb-NO"/>
        </a:p>
      </dgm:t>
    </dgm:pt>
    <dgm:pt modelId="{0F631A43-746D-40A6-B9CD-7440C6BA741F}">
      <dgm:prSet/>
      <dgm:spPr/>
      <dgm:t>
        <a:bodyPr/>
        <a:lstStyle/>
        <a:p>
          <a:r>
            <a:rPr lang="en-US"/>
            <a:t>1 Være barn i Norge</a:t>
          </a:r>
        </a:p>
        <a:p>
          <a:r>
            <a:rPr lang="en-US"/>
            <a:t>Ulike kulturer og språk</a:t>
          </a:r>
        </a:p>
      </dgm:t>
    </dgm:pt>
    <dgm:pt modelId="{91D2A5F5-ADCE-4540-BCF0-3180A4D43AF2}" type="parTrans" cxnId="{77CE56D1-8BDB-4F5C-85DD-CD1476D6075E}">
      <dgm:prSet/>
      <dgm:spPr/>
      <dgm:t>
        <a:bodyPr/>
        <a:lstStyle/>
        <a:p>
          <a:endParaRPr lang="nb-NO"/>
        </a:p>
      </dgm:t>
    </dgm:pt>
    <dgm:pt modelId="{D4443AEB-2E9E-41BE-8F69-BF76BB156C9C}" type="sibTrans" cxnId="{77CE56D1-8BDB-4F5C-85DD-CD1476D6075E}">
      <dgm:prSet/>
      <dgm:spPr/>
      <dgm:t>
        <a:bodyPr/>
        <a:lstStyle/>
        <a:p>
          <a:endParaRPr lang="nb-NO"/>
        </a:p>
      </dgm:t>
    </dgm:pt>
    <dgm:pt modelId="{17B4AC64-0D4E-4CDF-8C1C-FFB6AFB3DB40}">
      <dgm:prSet/>
      <dgm:spPr/>
      <dgm:t>
        <a:bodyPr/>
        <a:lstStyle/>
        <a:p>
          <a:r>
            <a:rPr lang="en-US"/>
            <a:t>2 Skolen før og i dag</a:t>
          </a:r>
        </a:p>
      </dgm:t>
    </dgm:pt>
    <dgm:pt modelId="{9D4A4B40-4DAE-425C-9FB4-752D8CE811CC}" type="parTrans" cxnId="{D3A8431A-C5E5-4C71-87B1-B145A6CF1039}">
      <dgm:prSet/>
      <dgm:spPr/>
      <dgm:t>
        <a:bodyPr/>
        <a:lstStyle/>
        <a:p>
          <a:endParaRPr lang="nb-NO"/>
        </a:p>
      </dgm:t>
    </dgm:pt>
    <dgm:pt modelId="{8D85FDFA-9E8D-4287-B5C5-6CA8ED137EC9}" type="sibTrans" cxnId="{D3A8431A-C5E5-4C71-87B1-B145A6CF1039}">
      <dgm:prSet/>
      <dgm:spPr/>
      <dgm:t>
        <a:bodyPr/>
        <a:lstStyle/>
        <a:p>
          <a:endParaRPr lang="nb-NO"/>
        </a:p>
      </dgm:t>
    </dgm:pt>
    <dgm:pt modelId="{5EAD2760-03A4-4556-A0CB-CF5F3D9DC690}">
      <dgm:prSet/>
      <dgm:spPr/>
      <dgm:t>
        <a:bodyPr/>
        <a:lstStyle/>
        <a:p>
          <a:r>
            <a:rPr lang="en-US"/>
            <a:t>2 Rettigheter og plikter</a:t>
          </a:r>
        </a:p>
      </dgm:t>
    </dgm:pt>
    <dgm:pt modelId="{1CBDB328-B309-4467-8BBB-55AEA27E6E20}" type="parTrans" cxnId="{509FA8F3-DF57-41B0-B790-29F07FA2E7AD}">
      <dgm:prSet/>
      <dgm:spPr/>
      <dgm:t>
        <a:bodyPr/>
        <a:lstStyle/>
        <a:p>
          <a:endParaRPr lang="nb-NO"/>
        </a:p>
      </dgm:t>
    </dgm:pt>
    <dgm:pt modelId="{66F53A2A-15D7-424F-9743-17F433CABA6B}" type="sibTrans" cxnId="{509FA8F3-DF57-41B0-B790-29F07FA2E7AD}">
      <dgm:prSet/>
      <dgm:spPr/>
      <dgm:t>
        <a:bodyPr/>
        <a:lstStyle/>
        <a:p>
          <a:endParaRPr lang="nb-NO"/>
        </a:p>
      </dgm:t>
    </dgm:pt>
    <dgm:pt modelId="{C09D300E-FA6C-4B39-AF37-C10FEE96D70B}">
      <dgm:prSet/>
      <dgm:spPr/>
      <dgm:t>
        <a:bodyPr/>
        <a:lstStyle/>
        <a:p>
          <a:r>
            <a:rPr lang="en-US"/>
            <a:t>3 Digital skolehverdag</a:t>
          </a:r>
        </a:p>
      </dgm:t>
    </dgm:pt>
    <dgm:pt modelId="{75B33348-6613-41AE-B747-1BC4A0E70E06}" type="parTrans" cxnId="{EA977AE1-A45B-494E-B8EF-5E76B225C27D}">
      <dgm:prSet/>
      <dgm:spPr/>
    </dgm:pt>
    <dgm:pt modelId="{A6B01D39-D8D8-43C2-A89D-8C2CFD25F7A8}" type="sibTrans" cxnId="{EA977AE1-A45B-494E-B8EF-5E76B225C27D}">
      <dgm:prSet/>
      <dgm:spPr/>
    </dgm:pt>
    <dgm:pt modelId="{92111728-F705-4F64-90A4-C1F22454F005}" type="pres">
      <dgm:prSet presAssocID="{AB8A52E4-8501-4781-8039-C98FE11DBE70}" presName="diagram" presStyleCnt="0">
        <dgm:presLayoutVars>
          <dgm:dir/>
          <dgm:resizeHandles val="exact"/>
        </dgm:presLayoutVars>
      </dgm:prSet>
      <dgm:spPr/>
    </dgm:pt>
    <dgm:pt modelId="{56369621-82B7-4923-8769-C20A34375E55}" type="pres">
      <dgm:prSet presAssocID="{17B4AC64-0D4E-4CDF-8C1C-FFB6AFB3DB40}" presName="node" presStyleLbl="node1" presStyleIdx="0" presStyleCnt="12" custLinFactY="19098" custLinFactNeighborX="221" custLinFactNeighborY="100000">
        <dgm:presLayoutVars>
          <dgm:bulletEnabled val="1"/>
        </dgm:presLayoutVars>
      </dgm:prSet>
      <dgm:spPr/>
    </dgm:pt>
    <dgm:pt modelId="{8B2A3126-A17F-4D06-A209-E5FFF6421FF5}" type="pres">
      <dgm:prSet presAssocID="{8D85FDFA-9E8D-4287-B5C5-6CA8ED137EC9}" presName="sibTrans" presStyleCnt="0"/>
      <dgm:spPr/>
    </dgm:pt>
    <dgm:pt modelId="{EACAE189-AC88-4AA3-800E-309D5630AE38}" type="pres">
      <dgm:prSet presAssocID="{5EAD2760-03A4-4556-A0CB-CF5F3D9DC690}" presName="node" presStyleLbl="node1" presStyleIdx="1" presStyleCnt="12" custLinFactX="-11514" custLinFactY="100000" custLinFactNeighborX="-100000" custLinFactNeighborY="134626">
        <dgm:presLayoutVars>
          <dgm:bulletEnabled val="1"/>
        </dgm:presLayoutVars>
      </dgm:prSet>
      <dgm:spPr/>
    </dgm:pt>
    <dgm:pt modelId="{69D94016-4E9F-4C79-8F10-74C23EDAEAA3}" type="pres">
      <dgm:prSet presAssocID="{66F53A2A-15D7-424F-9743-17F433CABA6B}" presName="sibTrans" presStyleCnt="0"/>
      <dgm:spPr/>
    </dgm:pt>
    <dgm:pt modelId="{D6624A7C-614C-48A6-AAFF-554999362E01}" type="pres">
      <dgm:prSet presAssocID="{A228850B-B112-4037-AF14-28C5E4692382}" presName="node" presStyleLbl="node1" presStyleIdx="2" presStyleCnt="12" custLinFactX="10199" custLinFactY="15000" custLinFactNeighborX="100000" custLinFactNeighborY="100000">
        <dgm:presLayoutVars>
          <dgm:bulletEnabled val="1"/>
        </dgm:presLayoutVars>
      </dgm:prSet>
      <dgm:spPr/>
    </dgm:pt>
    <dgm:pt modelId="{62E0DDEB-4040-4280-B5D1-434707A47FD7}" type="pres">
      <dgm:prSet presAssocID="{92CDF0F9-F034-4C04-A21C-DAA17C0C5CEB}" presName="sibTrans" presStyleCnt="0"/>
      <dgm:spPr/>
    </dgm:pt>
    <dgm:pt modelId="{791EB50B-00D6-4F5E-8C9E-B999C7F1F012}" type="pres">
      <dgm:prSet presAssocID="{4F4BD8F0-62DC-42E0-B68D-D63D97074839}" presName="node" presStyleLbl="node1" presStyleIdx="3" presStyleCnt="12" custLinFactX="-11717" custLinFactY="18254" custLinFactNeighborX="-100000" custLinFactNeighborY="100000">
        <dgm:presLayoutVars>
          <dgm:bulletEnabled val="1"/>
        </dgm:presLayoutVars>
      </dgm:prSet>
      <dgm:spPr/>
    </dgm:pt>
    <dgm:pt modelId="{D9CA0CC9-DE4A-4D14-975C-3F358DDEFF02}" type="pres">
      <dgm:prSet presAssocID="{0F0A1975-FD81-4B05-8D68-A74B808B0BC8}" presName="sibTrans" presStyleCnt="0"/>
      <dgm:spPr/>
    </dgm:pt>
    <dgm:pt modelId="{CDED21E4-C6ED-4DDC-8309-29B481A3E71F}" type="pres">
      <dgm:prSet presAssocID="{2CD02C7D-1E43-470F-B965-50795109A4F4}" presName="node" presStyleLbl="node1" presStyleIdx="4" presStyleCnt="12" custLinFactX="9579" custLinFactY="14036" custLinFactNeighborX="100000" custLinFactNeighborY="100000">
        <dgm:presLayoutVars>
          <dgm:bulletEnabled val="1"/>
        </dgm:presLayoutVars>
      </dgm:prSet>
      <dgm:spPr/>
    </dgm:pt>
    <dgm:pt modelId="{EE1AC98E-51C6-4E46-B6EE-66E7176F84B9}" type="pres">
      <dgm:prSet presAssocID="{A659E271-3289-4917-8E1B-1916C6F291F1}" presName="sibTrans" presStyleCnt="0"/>
      <dgm:spPr/>
    </dgm:pt>
    <dgm:pt modelId="{371B5306-653F-4660-ACCF-4EB9CE55A012}" type="pres">
      <dgm:prSet presAssocID="{B5BAE0CB-3B9B-45D1-85D2-C27D43B0B7C5}" presName="node" presStyleLbl="node1" presStyleIdx="5" presStyleCnt="12" custLinFactX="100000" custLinFactY="13413" custLinFactNeighborX="129258" custLinFactNeighborY="100000">
        <dgm:presLayoutVars>
          <dgm:bulletEnabled val="1"/>
        </dgm:presLayoutVars>
      </dgm:prSet>
      <dgm:spPr/>
    </dgm:pt>
    <dgm:pt modelId="{C9DD2D17-86B2-4588-9D14-5A578A4098A1}" type="pres">
      <dgm:prSet presAssocID="{CA76C916-E130-4CE1-B0A7-E3572FCC0CB7}" presName="sibTrans" presStyleCnt="0"/>
      <dgm:spPr/>
    </dgm:pt>
    <dgm:pt modelId="{2039F8FC-AE1F-4C1D-A8D4-56512BEEC3A7}" type="pres">
      <dgm:prSet presAssocID="{8E6DD6A1-EBF2-4EDA-BD14-EBA0FC62C5FC}" presName="node" presStyleLbl="node1" presStyleIdx="6" presStyleCnt="12" custScaleX="102587" custScaleY="104120" custLinFactX="-12900" custLinFactNeighborX="-100000" custLinFactNeighborY="3689">
        <dgm:presLayoutVars>
          <dgm:bulletEnabled val="1"/>
        </dgm:presLayoutVars>
      </dgm:prSet>
      <dgm:spPr/>
    </dgm:pt>
    <dgm:pt modelId="{3895545E-7905-4DA7-B700-7409021D790F}" type="pres">
      <dgm:prSet presAssocID="{D1EBDF36-9EF7-4F9D-A43E-19348FB4436D}" presName="sibTrans" presStyleCnt="0"/>
      <dgm:spPr/>
    </dgm:pt>
    <dgm:pt modelId="{AA1D90C9-0CD1-4F69-B614-55FC46F797EF}" type="pres">
      <dgm:prSet presAssocID="{F0893BF1-CC3C-4714-BBBD-6BB9033B13CE}" presName="node" presStyleLbl="node1" presStyleIdx="7" presStyleCnt="12" custLinFactX="100000" custLinFactY="-100000" custLinFactNeighborX="123023" custLinFactNeighborY="-136184">
        <dgm:presLayoutVars>
          <dgm:bulletEnabled val="1"/>
        </dgm:presLayoutVars>
      </dgm:prSet>
      <dgm:spPr/>
    </dgm:pt>
    <dgm:pt modelId="{B20412AD-CE14-483B-914F-CAF14BC2D1CE}" type="pres">
      <dgm:prSet presAssocID="{B5A4E66E-A9F4-4AB5-95E8-5EF1FD5EE7B2}" presName="sibTrans" presStyleCnt="0"/>
      <dgm:spPr/>
    </dgm:pt>
    <dgm:pt modelId="{35C159E0-E5E5-4CB1-98B6-DE4161ABC8F7}" type="pres">
      <dgm:prSet presAssocID="{90C42719-BB13-46F0-8C64-C446E3627E04}" presName="node" presStyleLbl="node1" presStyleIdx="8" presStyleCnt="12" custLinFactX="7596" custLinFactY="-100000" custLinFactNeighborX="100000" custLinFactNeighborY="-141621">
        <dgm:presLayoutVars>
          <dgm:bulletEnabled val="1"/>
        </dgm:presLayoutVars>
      </dgm:prSet>
      <dgm:spPr/>
    </dgm:pt>
    <dgm:pt modelId="{B2898711-5626-4EFC-A8A6-3B6293F2216D}" type="pres">
      <dgm:prSet presAssocID="{1AC30E32-F034-4532-9DBC-C07644350B4A}" presName="sibTrans" presStyleCnt="0"/>
      <dgm:spPr/>
    </dgm:pt>
    <dgm:pt modelId="{7492DE5D-1028-481E-9600-66138A75FAA8}" type="pres">
      <dgm:prSet presAssocID="{C09D300E-FA6C-4B39-AF37-C10FEE96D70B}" presName="node" presStyleLbl="node1" presStyleIdx="9" presStyleCnt="12" custLinFactX="8673" custLinFactY="-100000" custLinFactNeighborX="100000" custLinFactNeighborY="-142487">
        <dgm:presLayoutVars>
          <dgm:bulletEnabled val="1"/>
        </dgm:presLayoutVars>
      </dgm:prSet>
      <dgm:spPr/>
    </dgm:pt>
    <dgm:pt modelId="{380D01F5-3501-419B-A190-A95160A89861}" type="pres">
      <dgm:prSet presAssocID="{A6B01D39-D8D8-43C2-A89D-8C2CFD25F7A8}" presName="sibTrans" presStyleCnt="0"/>
      <dgm:spPr/>
    </dgm:pt>
    <dgm:pt modelId="{26938B6A-3BCC-45B0-B1DC-0E236DAC8731}" type="pres">
      <dgm:prSet presAssocID="{A5EEDF3E-6C13-4940-A696-CF0F603AD223}" presName="node" presStyleLbl="node1" presStyleIdx="10" presStyleCnt="12" custLinFactNeighborX="-1381" custLinFactNeighborY="-7771">
        <dgm:presLayoutVars>
          <dgm:bulletEnabled val="1"/>
        </dgm:presLayoutVars>
      </dgm:prSet>
      <dgm:spPr/>
    </dgm:pt>
    <dgm:pt modelId="{8E2CDB7E-8DAC-43E9-9300-43B530A835E4}" type="pres">
      <dgm:prSet presAssocID="{B0FB2C56-4280-42EF-A307-A265FBA65A7C}" presName="sibTrans" presStyleCnt="0"/>
      <dgm:spPr/>
    </dgm:pt>
    <dgm:pt modelId="{06DCE23C-C1EB-4EE6-92D2-0C5BA3685C9A}" type="pres">
      <dgm:prSet presAssocID="{0F631A43-746D-40A6-B9CD-7440C6BA741F}" presName="node" presStyleLbl="node1" presStyleIdx="11" presStyleCnt="12" custLinFactX="-129092" custLinFactY="-100000" custLinFactNeighborX="-200000" custLinFactNeighborY="-141601">
        <dgm:presLayoutVars>
          <dgm:bulletEnabled val="1"/>
        </dgm:presLayoutVars>
      </dgm:prSet>
      <dgm:spPr/>
    </dgm:pt>
  </dgm:ptLst>
  <dgm:cxnLst>
    <dgm:cxn modelId="{9DE9CA05-7803-4F9D-B7AF-CAF4A1A20A13}" srcId="{AB8A52E4-8501-4781-8039-C98FE11DBE70}" destId="{A5EEDF3E-6C13-4940-A696-CF0F603AD223}" srcOrd="10" destOrd="0" parTransId="{C055E8B1-491F-4990-AADF-93EBB6809551}" sibTransId="{B0FB2C56-4280-42EF-A307-A265FBA65A7C}"/>
    <dgm:cxn modelId="{6C8E810A-322E-482E-95B1-A52FEDE6742E}" type="presOf" srcId="{B5BAE0CB-3B9B-45D1-85D2-C27D43B0B7C5}" destId="{371B5306-653F-4660-ACCF-4EB9CE55A012}" srcOrd="0" destOrd="0" presId="urn:microsoft.com/office/officeart/2005/8/layout/default"/>
    <dgm:cxn modelId="{CDE84219-3808-46C4-A1AB-04C07FB43949}" type="presOf" srcId="{C09D300E-FA6C-4B39-AF37-C10FEE96D70B}" destId="{7492DE5D-1028-481E-9600-66138A75FAA8}" srcOrd="0" destOrd="0" presId="urn:microsoft.com/office/officeart/2005/8/layout/default"/>
    <dgm:cxn modelId="{D3A8431A-C5E5-4C71-87B1-B145A6CF1039}" srcId="{AB8A52E4-8501-4781-8039-C98FE11DBE70}" destId="{17B4AC64-0D4E-4CDF-8C1C-FFB6AFB3DB40}" srcOrd="0" destOrd="0" parTransId="{9D4A4B40-4DAE-425C-9FB4-752D8CE811CC}" sibTransId="{8D85FDFA-9E8D-4287-B5C5-6CA8ED137EC9}"/>
    <dgm:cxn modelId="{7F4C6A21-9A9D-4D4B-8267-82813E7D228E}" type="presOf" srcId="{17B4AC64-0D4E-4CDF-8C1C-FFB6AFB3DB40}" destId="{56369621-82B7-4923-8769-C20A34375E55}" srcOrd="0" destOrd="0" presId="urn:microsoft.com/office/officeart/2005/8/layout/default"/>
    <dgm:cxn modelId="{EA789127-700C-44D0-835E-686394C207C0}" type="presOf" srcId="{4F4BD8F0-62DC-42E0-B68D-D63D97074839}" destId="{791EB50B-00D6-4F5E-8C9E-B999C7F1F012}" srcOrd="0" destOrd="0" presId="urn:microsoft.com/office/officeart/2005/8/layout/default"/>
    <dgm:cxn modelId="{8228082F-360E-4EC6-9716-4D93DCC97C05}" type="presOf" srcId="{A228850B-B112-4037-AF14-28C5E4692382}" destId="{D6624A7C-614C-48A6-AAFF-554999362E01}" srcOrd="0" destOrd="0" presId="urn:microsoft.com/office/officeart/2005/8/layout/default"/>
    <dgm:cxn modelId="{0D1C0C34-C4AD-4B94-AC61-B727E640FE2F}" srcId="{AB8A52E4-8501-4781-8039-C98FE11DBE70}" destId="{F0893BF1-CC3C-4714-BBBD-6BB9033B13CE}" srcOrd="7" destOrd="0" parTransId="{2E93ECC4-1E71-4B3F-BD6E-8C30D84DB5CE}" sibTransId="{B5A4E66E-A9F4-4AB5-95E8-5EF1FD5EE7B2}"/>
    <dgm:cxn modelId="{6C0A1235-F7B7-4858-A612-CABC58350D54}" type="presOf" srcId="{90C42719-BB13-46F0-8C64-C446E3627E04}" destId="{35C159E0-E5E5-4CB1-98B6-DE4161ABC8F7}" srcOrd="0" destOrd="0" presId="urn:microsoft.com/office/officeart/2005/8/layout/default"/>
    <dgm:cxn modelId="{18BEA937-5438-4CAE-8AD3-1AA87AA0B6AA}" type="presOf" srcId="{F0893BF1-CC3C-4714-BBBD-6BB9033B13CE}" destId="{AA1D90C9-0CD1-4F69-B614-55FC46F797EF}" srcOrd="0" destOrd="0" presId="urn:microsoft.com/office/officeart/2005/8/layout/default"/>
    <dgm:cxn modelId="{614CC75B-B158-4248-8500-79F656A9ADDF}" srcId="{AB8A52E4-8501-4781-8039-C98FE11DBE70}" destId="{A228850B-B112-4037-AF14-28C5E4692382}" srcOrd="2" destOrd="0" parTransId="{7CDA7454-1B69-4A64-8136-AD2730D8A037}" sibTransId="{92CDF0F9-F034-4C04-A21C-DAA17C0C5CEB}"/>
    <dgm:cxn modelId="{61F08B45-1A17-41BF-A407-9B291DE22B71}" srcId="{AB8A52E4-8501-4781-8039-C98FE11DBE70}" destId="{90C42719-BB13-46F0-8C64-C446E3627E04}" srcOrd="8" destOrd="0" parTransId="{41382B7D-B35E-4BCA-9FB4-905FEDAF0ED0}" sibTransId="{1AC30E32-F034-4532-9DBC-C07644350B4A}"/>
    <dgm:cxn modelId="{24AAC668-242F-4A8E-95D0-0CC433930E4D}" srcId="{AB8A52E4-8501-4781-8039-C98FE11DBE70}" destId="{4F4BD8F0-62DC-42E0-B68D-D63D97074839}" srcOrd="3" destOrd="0" parTransId="{F6F612DE-2A29-43A4-98EB-110066B9C33B}" sibTransId="{0F0A1975-FD81-4B05-8D68-A74B808B0BC8}"/>
    <dgm:cxn modelId="{BDC8846D-4CE8-4C8E-B872-905EE9CD5EE8}" srcId="{AB8A52E4-8501-4781-8039-C98FE11DBE70}" destId="{B5BAE0CB-3B9B-45D1-85D2-C27D43B0B7C5}" srcOrd="5" destOrd="0" parTransId="{4EADE177-35C3-40D6-AAF1-FD2408D72CD6}" sibTransId="{CA76C916-E130-4CE1-B0A7-E3572FCC0CB7}"/>
    <dgm:cxn modelId="{FC65B472-650D-48A8-8004-374C43538CE9}" type="presOf" srcId="{2CD02C7D-1E43-470F-B965-50795109A4F4}" destId="{CDED21E4-C6ED-4DDC-8309-29B481A3E71F}" srcOrd="0" destOrd="0" presId="urn:microsoft.com/office/officeart/2005/8/layout/default"/>
    <dgm:cxn modelId="{94528880-EE25-45CD-A050-207CC68767DC}" srcId="{AB8A52E4-8501-4781-8039-C98FE11DBE70}" destId="{8E6DD6A1-EBF2-4EDA-BD14-EBA0FC62C5FC}" srcOrd="6" destOrd="0" parTransId="{D2092F8F-4CF3-4829-83F8-A2819C4E178B}" sibTransId="{D1EBDF36-9EF7-4F9D-A43E-19348FB4436D}"/>
    <dgm:cxn modelId="{004A2789-F2A9-4BDF-8402-141DD5577C6B}" type="presOf" srcId="{0F631A43-746D-40A6-B9CD-7440C6BA741F}" destId="{06DCE23C-C1EB-4EE6-92D2-0C5BA3685C9A}" srcOrd="0" destOrd="0" presId="urn:microsoft.com/office/officeart/2005/8/layout/default"/>
    <dgm:cxn modelId="{2E63B4A2-A067-44A7-BF3D-514452687828}" srcId="{AB8A52E4-8501-4781-8039-C98FE11DBE70}" destId="{2CD02C7D-1E43-470F-B965-50795109A4F4}" srcOrd="4" destOrd="0" parTransId="{371D4370-152D-486E-8C49-F119B2EA8F7F}" sibTransId="{A659E271-3289-4917-8E1B-1916C6F291F1}"/>
    <dgm:cxn modelId="{5D7936C9-028D-4935-A631-F71B66C3D339}" type="presOf" srcId="{AB8A52E4-8501-4781-8039-C98FE11DBE70}" destId="{92111728-F705-4F64-90A4-C1F22454F005}" srcOrd="0" destOrd="0" presId="urn:microsoft.com/office/officeart/2005/8/layout/default"/>
    <dgm:cxn modelId="{77CE56D1-8BDB-4F5C-85DD-CD1476D6075E}" srcId="{AB8A52E4-8501-4781-8039-C98FE11DBE70}" destId="{0F631A43-746D-40A6-B9CD-7440C6BA741F}" srcOrd="11" destOrd="0" parTransId="{91D2A5F5-ADCE-4540-BCF0-3180A4D43AF2}" sibTransId="{D4443AEB-2E9E-41BE-8F69-BF76BB156C9C}"/>
    <dgm:cxn modelId="{BD1258D1-675F-4742-9A13-3FC6E9DE7365}" type="presOf" srcId="{5EAD2760-03A4-4556-A0CB-CF5F3D9DC690}" destId="{EACAE189-AC88-4AA3-800E-309D5630AE38}" srcOrd="0" destOrd="0" presId="urn:microsoft.com/office/officeart/2005/8/layout/default"/>
    <dgm:cxn modelId="{E5AA80D1-5EBE-4456-9981-382666FB1EC6}" type="presOf" srcId="{8E6DD6A1-EBF2-4EDA-BD14-EBA0FC62C5FC}" destId="{2039F8FC-AE1F-4C1D-A8D4-56512BEEC3A7}" srcOrd="0" destOrd="0" presId="urn:microsoft.com/office/officeart/2005/8/layout/default"/>
    <dgm:cxn modelId="{EA977AE1-A45B-494E-B8EF-5E76B225C27D}" srcId="{AB8A52E4-8501-4781-8039-C98FE11DBE70}" destId="{C09D300E-FA6C-4B39-AF37-C10FEE96D70B}" srcOrd="9" destOrd="0" parTransId="{75B33348-6613-41AE-B747-1BC4A0E70E06}" sibTransId="{A6B01D39-D8D8-43C2-A89D-8C2CFD25F7A8}"/>
    <dgm:cxn modelId="{A626ACED-B48C-4DF4-B56F-72D6B61127C2}" type="presOf" srcId="{A5EEDF3E-6C13-4940-A696-CF0F603AD223}" destId="{26938B6A-3BCC-45B0-B1DC-0E236DAC8731}" srcOrd="0" destOrd="0" presId="urn:microsoft.com/office/officeart/2005/8/layout/default"/>
    <dgm:cxn modelId="{509FA8F3-DF57-41B0-B790-29F07FA2E7AD}" srcId="{AB8A52E4-8501-4781-8039-C98FE11DBE70}" destId="{5EAD2760-03A4-4556-A0CB-CF5F3D9DC690}" srcOrd="1" destOrd="0" parTransId="{1CBDB328-B309-4467-8BBB-55AEA27E6E20}" sibTransId="{66F53A2A-15D7-424F-9743-17F433CABA6B}"/>
    <dgm:cxn modelId="{24141351-5C92-421C-BF93-50078F26AD09}" type="presParOf" srcId="{92111728-F705-4F64-90A4-C1F22454F005}" destId="{56369621-82B7-4923-8769-C20A34375E55}" srcOrd="0" destOrd="0" presId="urn:microsoft.com/office/officeart/2005/8/layout/default"/>
    <dgm:cxn modelId="{93D297F9-25FF-414D-A5E1-F3AF45BF730E}" type="presParOf" srcId="{92111728-F705-4F64-90A4-C1F22454F005}" destId="{8B2A3126-A17F-4D06-A209-E5FFF6421FF5}" srcOrd="1" destOrd="0" presId="urn:microsoft.com/office/officeart/2005/8/layout/default"/>
    <dgm:cxn modelId="{C671DAD9-0259-447E-95B3-FC599F6F1017}" type="presParOf" srcId="{92111728-F705-4F64-90A4-C1F22454F005}" destId="{EACAE189-AC88-4AA3-800E-309D5630AE38}" srcOrd="2" destOrd="0" presId="urn:microsoft.com/office/officeart/2005/8/layout/default"/>
    <dgm:cxn modelId="{43DD1770-F70D-44A5-B38D-A485E3B767EF}" type="presParOf" srcId="{92111728-F705-4F64-90A4-C1F22454F005}" destId="{69D94016-4E9F-4C79-8F10-74C23EDAEAA3}" srcOrd="3" destOrd="0" presId="urn:microsoft.com/office/officeart/2005/8/layout/default"/>
    <dgm:cxn modelId="{0990C974-6309-4FF3-8279-0FBD12A47ECF}" type="presParOf" srcId="{92111728-F705-4F64-90A4-C1F22454F005}" destId="{D6624A7C-614C-48A6-AAFF-554999362E01}" srcOrd="4" destOrd="0" presId="urn:microsoft.com/office/officeart/2005/8/layout/default"/>
    <dgm:cxn modelId="{852FACB2-91D9-435A-9A1D-ED0B18D82FAD}" type="presParOf" srcId="{92111728-F705-4F64-90A4-C1F22454F005}" destId="{62E0DDEB-4040-4280-B5D1-434707A47FD7}" srcOrd="5" destOrd="0" presId="urn:microsoft.com/office/officeart/2005/8/layout/default"/>
    <dgm:cxn modelId="{543687F4-3013-4F82-BC66-899FCEF29ED5}" type="presParOf" srcId="{92111728-F705-4F64-90A4-C1F22454F005}" destId="{791EB50B-00D6-4F5E-8C9E-B999C7F1F012}" srcOrd="6" destOrd="0" presId="urn:microsoft.com/office/officeart/2005/8/layout/default"/>
    <dgm:cxn modelId="{461458A4-1464-442E-84A0-E498B425DDE4}" type="presParOf" srcId="{92111728-F705-4F64-90A4-C1F22454F005}" destId="{D9CA0CC9-DE4A-4D14-975C-3F358DDEFF02}" srcOrd="7" destOrd="0" presId="urn:microsoft.com/office/officeart/2005/8/layout/default"/>
    <dgm:cxn modelId="{F6FFE32E-5E2C-4176-A8F7-68D8693F6852}" type="presParOf" srcId="{92111728-F705-4F64-90A4-C1F22454F005}" destId="{CDED21E4-C6ED-4DDC-8309-29B481A3E71F}" srcOrd="8" destOrd="0" presId="urn:microsoft.com/office/officeart/2005/8/layout/default"/>
    <dgm:cxn modelId="{2F592586-5B99-40AE-9944-C7497C74AC0D}" type="presParOf" srcId="{92111728-F705-4F64-90A4-C1F22454F005}" destId="{EE1AC98E-51C6-4E46-B6EE-66E7176F84B9}" srcOrd="9" destOrd="0" presId="urn:microsoft.com/office/officeart/2005/8/layout/default"/>
    <dgm:cxn modelId="{30047A7A-A63B-4F88-9449-C94BBA1A26D3}" type="presParOf" srcId="{92111728-F705-4F64-90A4-C1F22454F005}" destId="{371B5306-653F-4660-ACCF-4EB9CE55A012}" srcOrd="10" destOrd="0" presId="urn:microsoft.com/office/officeart/2005/8/layout/default"/>
    <dgm:cxn modelId="{98A072A7-90CA-487C-83A3-1429C2C16B25}" type="presParOf" srcId="{92111728-F705-4F64-90A4-C1F22454F005}" destId="{C9DD2D17-86B2-4588-9D14-5A578A4098A1}" srcOrd="11" destOrd="0" presId="urn:microsoft.com/office/officeart/2005/8/layout/default"/>
    <dgm:cxn modelId="{C892C91D-C03E-4418-BB80-33C16B66B590}" type="presParOf" srcId="{92111728-F705-4F64-90A4-C1F22454F005}" destId="{2039F8FC-AE1F-4C1D-A8D4-56512BEEC3A7}" srcOrd="12" destOrd="0" presId="urn:microsoft.com/office/officeart/2005/8/layout/default"/>
    <dgm:cxn modelId="{AFF28509-549A-4BD0-AF8C-1FC3EB11C770}" type="presParOf" srcId="{92111728-F705-4F64-90A4-C1F22454F005}" destId="{3895545E-7905-4DA7-B700-7409021D790F}" srcOrd="13" destOrd="0" presId="urn:microsoft.com/office/officeart/2005/8/layout/default"/>
    <dgm:cxn modelId="{6CE5CC53-1E8B-48D9-B9F2-6F6C7AE79363}" type="presParOf" srcId="{92111728-F705-4F64-90A4-C1F22454F005}" destId="{AA1D90C9-0CD1-4F69-B614-55FC46F797EF}" srcOrd="14" destOrd="0" presId="urn:microsoft.com/office/officeart/2005/8/layout/default"/>
    <dgm:cxn modelId="{48AAC19B-33B5-4739-BECB-87AFFBE094D6}" type="presParOf" srcId="{92111728-F705-4F64-90A4-C1F22454F005}" destId="{B20412AD-CE14-483B-914F-CAF14BC2D1CE}" srcOrd="15" destOrd="0" presId="urn:microsoft.com/office/officeart/2005/8/layout/default"/>
    <dgm:cxn modelId="{45B47682-B7CA-424F-BA5F-AC698B4F04C5}" type="presParOf" srcId="{92111728-F705-4F64-90A4-C1F22454F005}" destId="{35C159E0-E5E5-4CB1-98B6-DE4161ABC8F7}" srcOrd="16" destOrd="0" presId="urn:microsoft.com/office/officeart/2005/8/layout/default"/>
    <dgm:cxn modelId="{FDFD2E06-3EF5-4247-AE9C-A35C176A0E6E}" type="presParOf" srcId="{92111728-F705-4F64-90A4-C1F22454F005}" destId="{B2898711-5626-4EFC-A8A6-3B6293F2216D}" srcOrd="17" destOrd="0" presId="urn:microsoft.com/office/officeart/2005/8/layout/default"/>
    <dgm:cxn modelId="{F6FB5610-7C3F-458C-B5A5-9B745F28F2FE}" type="presParOf" srcId="{92111728-F705-4F64-90A4-C1F22454F005}" destId="{7492DE5D-1028-481E-9600-66138A75FAA8}" srcOrd="18" destOrd="0" presId="urn:microsoft.com/office/officeart/2005/8/layout/default"/>
    <dgm:cxn modelId="{9948D500-3242-4251-8527-DD21A0CA3F73}" type="presParOf" srcId="{92111728-F705-4F64-90A4-C1F22454F005}" destId="{380D01F5-3501-419B-A190-A95160A89861}" srcOrd="19" destOrd="0" presId="urn:microsoft.com/office/officeart/2005/8/layout/default"/>
    <dgm:cxn modelId="{3B834AD0-430B-4AAA-9D89-1AC20DC35E3D}" type="presParOf" srcId="{92111728-F705-4F64-90A4-C1F22454F005}" destId="{26938B6A-3BCC-45B0-B1DC-0E236DAC8731}" srcOrd="20" destOrd="0" presId="urn:microsoft.com/office/officeart/2005/8/layout/default"/>
    <dgm:cxn modelId="{35182FD7-5D4C-41E4-9C6F-139176139378}" type="presParOf" srcId="{92111728-F705-4F64-90A4-C1F22454F005}" destId="{8E2CDB7E-8DAC-43E9-9300-43B530A835E4}" srcOrd="21" destOrd="0" presId="urn:microsoft.com/office/officeart/2005/8/layout/default"/>
    <dgm:cxn modelId="{EC264B01-F94B-4530-8BF5-EE91D104FEB7}" type="presParOf" srcId="{92111728-F705-4F64-90A4-C1F22454F005}" destId="{06DCE23C-C1EB-4EE6-92D2-0C5BA3685C9A}" srcOrd="2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B8A52E4-8501-4781-8039-C98FE11DBE70}"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A228850B-B112-4037-AF14-28C5E4692382}">
      <dgm:prSet/>
      <dgm:spPr/>
      <dgm:t>
        <a:bodyPr/>
        <a:lstStyle/>
        <a:p>
          <a:r>
            <a:rPr lang="nb-NO"/>
            <a:t>Snakke norsk </a:t>
          </a:r>
          <a:r>
            <a:rPr lang="nb-NO">
              <a:latin typeface="Corbel" panose="020B0503020204020204"/>
            </a:rPr>
            <a:t>og</a:t>
          </a:r>
          <a:r>
            <a:rPr lang="nb-NO"/>
            <a:t> morsmål</a:t>
          </a:r>
        </a:p>
      </dgm:t>
    </dgm:pt>
    <dgm:pt modelId="{7CDA7454-1B69-4A64-8136-AD2730D8A037}" type="parTrans" cxnId="{614CC75B-B158-4248-8500-79F656A9ADDF}">
      <dgm:prSet/>
      <dgm:spPr/>
      <dgm:t>
        <a:bodyPr/>
        <a:lstStyle/>
        <a:p>
          <a:endParaRPr lang="en-US"/>
        </a:p>
      </dgm:t>
    </dgm:pt>
    <dgm:pt modelId="{92CDF0F9-F034-4C04-A21C-DAA17C0C5CEB}" type="sibTrans" cxnId="{614CC75B-B158-4248-8500-79F656A9ADDF}">
      <dgm:prSet/>
      <dgm:spPr/>
      <dgm:t>
        <a:bodyPr/>
        <a:lstStyle/>
        <a:p>
          <a:endParaRPr lang="en-US"/>
        </a:p>
      </dgm:t>
    </dgm:pt>
    <dgm:pt modelId="{2CD02C7D-1E43-470F-B965-50795109A4F4}">
      <dgm:prSet/>
      <dgm:spPr/>
      <dgm:t>
        <a:bodyPr/>
        <a:lstStyle/>
        <a:p>
          <a:r>
            <a:rPr lang="nb-NO"/>
            <a:t>Om familier som snakker flere språk</a:t>
          </a:r>
          <a:endParaRPr lang="en-US"/>
        </a:p>
      </dgm:t>
    </dgm:pt>
    <dgm:pt modelId="{371D4370-152D-486E-8C49-F119B2EA8F7F}" type="parTrans" cxnId="{2E63B4A2-A067-44A7-BF3D-514452687828}">
      <dgm:prSet/>
      <dgm:spPr/>
      <dgm:t>
        <a:bodyPr/>
        <a:lstStyle/>
        <a:p>
          <a:endParaRPr lang="en-US"/>
        </a:p>
      </dgm:t>
    </dgm:pt>
    <dgm:pt modelId="{A659E271-3289-4917-8E1B-1916C6F291F1}" type="sibTrans" cxnId="{2E63B4A2-A067-44A7-BF3D-514452687828}">
      <dgm:prSet/>
      <dgm:spPr/>
      <dgm:t>
        <a:bodyPr/>
        <a:lstStyle/>
        <a:p>
          <a:endParaRPr lang="en-US"/>
        </a:p>
      </dgm:t>
    </dgm:pt>
    <dgm:pt modelId="{B5BAE0CB-3B9B-45D1-85D2-C27D43B0B7C5}">
      <dgm:prSet/>
      <dgm:spPr/>
      <dgm:t>
        <a:bodyPr/>
        <a:lstStyle/>
        <a:p>
          <a:r>
            <a:rPr lang="nb-NO"/>
            <a:t>Hva ønsker vi for barna våre?</a:t>
          </a:r>
          <a:endParaRPr lang="en-US"/>
        </a:p>
      </dgm:t>
    </dgm:pt>
    <dgm:pt modelId="{4EADE177-35C3-40D6-AAF1-FD2408D72CD6}" type="parTrans" cxnId="{BDC8846D-4CE8-4C8E-B872-905EE9CD5EE8}">
      <dgm:prSet/>
      <dgm:spPr/>
      <dgm:t>
        <a:bodyPr/>
        <a:lstStyle/>
        <a:p>
          <a:endParaRPr lang="en-US"/>
        </a:p>
      </dgm:t>
    </dgm:pt>
    <dgm:pt modelId="{CA76C916-E130-4CE1-B0A7-E3572FCC0CB7}" type="sibTrans" cxnId="{BDC8846D-4CE8-4C8E-B872-905EE9CD5EE8}">
      <dgm:prSet/>
      <dgm:spPr/>
      <dgm:t>
        <a:bodyPr/>
        <a:lstStyle/>
        <a:p>
          <a:endParaRPr lang="en-US"/>
        </a:p>
      </dgm:t>
    </dgm:pt>
    <dgm:pt modelId="{8E6DD6A1-EBF2-4EDA-BD14-EBA0FC62C5FC}">
      <dgm:prSet/>
      <dgm:spPr/>
      <dgm:t>
        <a:bodyPr/>
        <a:lstStyle/>
        <a:p>
          <a:r>
            <a:rPr lang="nb-NO"/>
            <a:t>Barn i forskjellige kulturer</a:t>
          </a:r>
          <a:endParaRPr lang="en-US"/>
        </a:p>
      </dgm:t>
    </dgm:pt>
    <dgm:pt modelId="{D2092F8F-4CF3-4829-83F8-A2819C4E178B}" type="parTrans" cxnId="{94528880-EE25-45CD-A050-207CC68767DC}">
      <dgm:prSet/>
      <dgm:spPr/>
      <dgm:t>
        <a:bodyPr/>
        <a:lstStyle/>
        <a:p>
          <a:endParaRPr lang="en-US"/>
        </a:p>
      </dgm:t>
    </dgm:pt>
    <dgm:pt modelId="{D1EBDF36-9EF7-4F9D-A43E-19348FB4436D}" type="sibTrans" cxnId="{94528880-EE25-45CD-A050-207CC68767DC}">
      <dgm:prSet/>
      <dgm:spPr/>
      <dgm:t>
        <a:bodyPr/>
        <a:lstStyle/>
        <a:p>
          <a:endParaRPr lang="en-US"/>
        </a:p>
      </dgm:t>
    </dgm:pt>
    <dgm:pt modelId="{92111728-F705-4F64-90A4-C1F22454F005}" type="pres">
      <dgm:prSet presAssocID="{AB8A52E4-8501-4781-8039-C98FE11DBE70}" presName="diagram" presStyleCnt="0">
        <dgm:presLayoutVars>
          <dgm:dir/>
          <dgm:resizeHandles val="exact"/>
        </dgm:presLayoutVars>
      </dgm:prSet>
      <dgm:spPr/>
    </dgm:pt>
    <dgm:pt modelId="{D6624A7C-614C-48A6-AAFF-554999362E01}" type="pres">
      <dgm:prSet presAssocID="{A228850B-B112-4037-AF14-28C5E4692382}" presName="node" presStyleLbl="node1" presStyleIdx="0" presStyleCnt="4" custLinFactX="11389" custLinFactY="22295" custLinFactNeighborX="100000" custLinFactNeighborY="100000">
        <dgm:presLayoutVars>
          <dgm:bulletEnabled val="1"/>
        </dgm:presLayoutVars>
      </dgm:prSet>
      <dgm:spPr/>
    </dgm:pt>
    <dgm:pt modelId="{62E0DDEB-4040-4280-B5D1-434707A47FD7}" type="pres">
      <dgm:prSet presAssocID="{92CDF0F9-F034-4C04-A21C-DAA17C0C5CEB}" presName="sibTrans" presStyleCnt="0"/>
      <dgm:spPr/>
    </dgm:pt>
    <dgm:pt modelId="{CDED21E4-C6ED-4DDC-8309-29B481A3E71F}" type="pres">
      <dgm:prSet presAssocID="{2CD02C7D-1E43-470F-B965-50795109A4F4}" presName="node" presStyleLbl="node1" presStyleIdx="1" presStyleCnt="4" custLinFactNeighborX="1236" custLinFactNeighborY="-4048">
        <dgm:presLayoutVars>
          <dgm:bulletEnabled val="1"/>
        </dgm:presLayoutVars>
      </dgm:prSet>
      <dgm:spPr/>
    </dgm:pt>
    <dgm:pt modelId="{EE1AC98E-51C6-4E46-B6EE-66E7176F84B9}" type="pres">
      <dgm:prSet presAssocID="{A659E271-3289-4917-8E1B-1916C6F291F1}" presName="sibTrans" presStyleCnt="0"/>
      <dgm:spPr/>
    </dgm:pt>
    <dgm:pt modelId="{371B5306-653F-4660-ACCF-4EB9CE55A012}" type="pres">
      <dgm:prSet presAssocID="{B5BAE0CB-3B9B-45D1-85D2-C27D43B0B7C5}" presName="node" presStyleLbl="node1" presStyleIdx="2" presStyleCnt="4" custLinFactY="-14475" custLinFactNeighborX="3041" custLinFactNeighborY="-100000">
        <dgm:presLayoutVars>
          <dgm:bulletEnabled val="1"/>
        </dgm:presLayoutVars>
      </dgm:prSet>
      <dgm:spPr/>
    </dgm:pt>
    <dgm:pt modelId="{C9DD2D17-86B2-4588-9D14-5A578A4098A1}" type="pres">
      <dgm:prSet presAssocID="{CA76C916-E130-4CE1-B0A7-E3572FCC0CB7}" presName="sibTrans" presStyleCnt="0"/>
      <dgm:spPr/>
    </dgm:pt>
    <dgm:pt modelId="{2039F8FC-AE1F-4C1D-A8D4-56512BEEC3A7}" type="pres">
      <dgm:prSet presAssocID="{8E6DD6A1-EBF2-4EDA-BD14-EBA0FC62C5FC}" presName="node" presStyleLbl="node1" presStyleIdx="3" presStyleCnt="4" custLinFactX="-8595" custLinFactNeighborX="-100000" custLinFactNeighborY="2732">
        <dgm:presLayoutVars>
          <dgm:bulletEnabled val="1"/>
        </dgm:presLayoutVars>
      </dgm:prSet>
      <dgm:spPr/>
    </dgm:pt>
  </dgm:ptLst>
  <dgm:cxnLst>
    <dgm:cxn modelId="{6C8E810A-322E-482E-95B1-A52FEDE6742E}" type="presOf" srcId="{B5BAE0CB-3B9B-45D1-85D2-C27D43B0B7C5}" destId="{371B5306-653F-4660-ACCF-4EB9CE55A012}" srcOrd="0" destOrd="0" presId="urn:microsoft.com/office/officeart/2005/8/layout/default"/>
    <dgm:cxn modelId="{8228082F-360E-4EC6-9716-4D93DCC97C05}" type="presOf" srcId="{A228850B-B112-4037-AF14-28C5E4692382}" destId="{D6624A7C-614C-48A6-AAFF-554999362E01}" srcOrd="0" destOrd="0" presId="urn:microsoft.com/office/officeart/2005/8/layout/default"/>
    <dgm:cxn modelId="{614CC75B-B158-4248-8500-79F656A9ADDF}" srcId="{AB8A52E4-8501-4781-8039-C98FE11DBE70}" destId="{A228850B-B112-4037-AF14-28C5E4692382}" srcOrd="0" destOrd="0" parTransId="{7CDA7454-1B69-4A64-8136-AD2730D8A037}" sibTransId="{92CDF0F9-F034-4C04-A21C-DAA17C0C5CEB}"/>
    <dgm:cxn modelId="{BDC8846D-4CE8-4C8E-B872-905EE9CD5EE8}" srcId="{AB8A52E4-8501-4781-8039-C98FE11DBE70}" destId="{B5BAE0CB-3B9B-45D1-85D2-C27D43B0B7C5}" srcOrd="2" destOrd="0" parTransId="{4EADE177-35C3-40D6-AAF1-FD2408D72CD6}" sibTransId="{CA76C916-E130-4CE1-B0A7-E3572FCC0CB7}"/>
    <dgm:cxn modelId="{FC65B472-650D-48A8-8004-374C43538CE9}" type="presOf" srcId="{2CD02C7D-1E43-470F-B965-50795109A4F4}" destId="{CDED21E4-C6ED-4DDC-8309-29B481A3E71F}" srcOrd="0" destOrd="0" presId="urn:microsoft.com/office/officeart/2005/8/layout/default"/>
    <dgm:cxn modelId="{94528880-EE25-45CD-A050-207CC68767DC}" srcId="{AB8A52E4-8501-4781-8039-C98FE11DBE70}" destId="{8E6DD6A1-EBF2-4EDA-BD14-EBA0FC62C5FC}" srcOrd="3" destOrd="0" parTransId="{D2092F8F-4CF3-4829-83F8-A2819C4E178B}" sibTransId="{D1EBDF36-9EF7-4F9D-A43E-19348FB4436D}"/>
    <dgm:cxn modelId="{2E63B4A2-A067-44A7-BF3D-514452687828}" srcId="{AB8A52E4-8501-4781-8039-C98FE11DBE70}" destId="{2CD02C7D-1E43-470F-B965-50795109A4F4}" srcOrd="1" destOrd="0" parTransId="{371D4370-152D-486E-8C49-F119B2EA8F7F}" sibTransId="{A659E271-3289-4917-8E1B-1916C6F291F1}"/>
    <dgm:cxn modelId="{5D7936C9-028D-4935-A631-F71B66C3D339}" type="presOf" srcId="{AB8A52E4-8501-4781-8039-C98FE11DBE70}" destId="{92111728-F705-4F64-90A4-C1F22454F005}" srcOrd="0" destOrd="0" presId="urn:microsoft.com/office/officeart/2005/8/layout/default"/>
    <dgm:cxn modelId="{E5AA80D1-5EBE-4456-9981-382666FB1EC6}" type="presOf" srcId="{8E6DD6A1-EBF2-4EDA-BD14-EBA0FC62C5FC}" destId="{2039F8FC-AE1F-4C1D-A8D4-56512BEEC3A7}" srcOrd="0" destOrd="0" presId="urn:microsoft.com/office/officeart/2005/8/layout/default"/>
    <dgm:cxn modelId="{0990C974-6309-4FF3-8279-0FBD12A47ECF}" type="presParOf" srcId="{92111728-F705-4F64-90A4-C1F22454F005}" destId="{D6624A7C-614C-48A6-AAFF-554999362E01}" srcOrd="0" destOrd="0" presId="urn:microsoft.com/office/officeart/2005/8/layout/default"/>
    <dgm:cxn modelId="{852FACB2-91D9-435A-9A1D-ED0B18D82FAD}" type="presParOf" srcId="{92111728-F705-4F64-90A4-C1F22454F005}" destId="{62E0DDEB-4040-4280-B5D1-434707A47FD7}" srcOrd="1" destOrd="0" presId="urn:microsoft.com/office/officeart/2005/8/layout/default"/>
    <dgm:cxn modelId="{F6FFE32E-5E2C-4176-A8F7-68D8693F6852}" type="presParOf" srcId="{92111728-F705-4F64-90A4-C1F22454F005}" destId="{CDED21E4-C6ED-4DDC-8309-29B481A3E71F}" srcOrd="2" destOrd="0" presId="urn:microsoft.com/office/officeart/2005/8/layout/default"/>
    <dgm:cxn modelId="{2F592586-5B99-40AE-9944-C7497C74AC0D}" type="presParOf" srcId="{92111728-F705-4F64-90A4-C1F22454F005}" destId="{EE1AC98E-51C6-4E46-B6EE-66E7176F84B9}" srcOrd="3" destOrd="0" presId="urn:microsoft.com/office/officeart/2005/8/layout/default"/>
    <dgm:cxn modelId="{30047A7A-A63B-4F88-9449-C94BBA1A26D3}" type="presParOf" srcId="{92111728-F705-4F64-90A4-C1F22454F005}" destId="{371B5306-653F-4660-ACCF-4EB9CE55A012}" srcOrd="4" destOrd="0" presId="urn:microsoft.com/office/officeart/2005/8/layout/default"/>
    <dgm:cxn modelId="{98A072A7-90CA-487C-83A3-1429C2C16B25}" type="presParOf" srcId="{92111728-F705-4F64-90A4-C1F22454F005}" destId="{C9DD2D17-86B2-4588-9D14-5A578A4098A1}" srcOrd="5" destOrd="0" presId="urn:microsoft.com/office/officeart/2005/8/layout/default"/>
    <dgm:cxn modelId="{C892C91D-C03E-4418-BB80-33C16B66B590}" type="presParOf" srcId="{92111728-F705-4F64-90A4-C1F22454F005}" destId="{2039F8FC-AE1F-4C1D-A8D4-56512BEEC3A7}"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28DFB2D-5825-40E0-BF33-530565B1179C}" type="doc">
      <dgm:prSet loTypeId="urn:microsoft.com/office/officeart/2005/8/layout/equation2" loCatId="relationship" qsTypeId="urn:microsoft.com/office/officeart/2005/8/quickstyle/simple1" qsCatId="simple" csTypeId="urn:microsoft.com/office/officeart/2005/8/colors/accent1_2" csCatId="accent1" phldr="1"/>
      <dgm:spPr/>
    </dgm:pt>
    <dgm:pt modelId="{7A7EF6F9-788E-4668-B827-B1D1CCF477EF}">
      <dgm:prSet phldrT="[Text]"/>
      <dgm:spPr/>
      <dgm:t>
        <a:bodyPr/>
        <a:lstStyle/>
        <a:p>
          <a:r>
            <a:rPr lang="nb-NO"/>
            <a:t>Norsk identitet</a:t>
          </a:r>
          <a:endParaRPr lang="en-GB"/>
        </a:p>
      </dgm:t>
    </dgm:pt>
    <dgm:pt modelId="{B69B5E32-D61F-4017-B177-7E3D837B8774}" type="parTrans" cxnId="{740D9EB8-FB0E-4529-9B65-E426393F8C1A}">
      <dgm:prSet/>
      <dgm:spPr/>
      <dgm:t>
        <a:bodyPr/>
        <a:lstStyle/>
        <a:p>
          <a:endParaRPr lang="en-GB"/>
        </a:p>
      </dgm:t>
    </dgm:pt>
    <dgm:pt modelId="{96EF5A08-E464-4AA2-ADF5-191FE6A61904}" type="sibTrans" cxnId="{740D9EB8-FB0E-4529-9B65-E426393F8C1A}">
      <dgm:prSet/>
      <dgm:spPr/>
      <dgm:t>
        <a:bodyPr/>
        <a:lstStyle/>
        <a:p>
          <a:endParaRPr lang="en-GB"/>
        </a:p>
      </dgm:t>
    </dgm:pt>
    <dgm:pt modelId="{70F396E3-5599-4C86-B8BA-CB23828C6447}">
      <dgm:prSet phldrT="[Text]"/>
      <dgm:spPr/>
      <dgm:t>
        <a:bodyPr/>
        <a:lstStyle/>
        <a:p>
          <a:r>
            <a:rPr lang="nb-NO"/>
            <a:t>Nasjonal identitet</a:t>
          </a:r>
          <a:endParaRPr lang="en-GB"/>
        </a:p>
      </dgm:t>
    </dgm:pt>
    <dgm:pt modelId="{227FC1E7-0EF0-47D9-B3CC-EA7F9D4F7061}" type="parTrans" cxnId="{419C9E96-C0B9-4A07-AFD3-B4BBD28A6ED5}">
      <dgm:prSet/>
      <dgm:spPr/>
      <dgm:t>
        <a:bodyPr/>
        <a:lstStyle/>
        <a:p>
          <a:endParaRPr lang="en-GB"/>
        </a:p>
      </dgm:t>
    </dgm:pt>
    <dgm:pt modelId="{5573D36A-45A9-42BF-9475-3913E42C32C1}" type="sibTrans" cxnId="{419C9E96-C0B9-4A07-AFD3-B4BBD28A6ED5}">
      <dgm:prSet/>
      <dgm:spPr/>
      <dgm:t>
        <a:bodyPr/>
        <a:lstStyle/>
        <a:p>
          <a:endParaRPr lang="en-GB"/>
        </a:p>
      </dgm:t>
    </dgm:pt>
    <dgm:pt modelId="{FE7E8DEC-C7C6-47B4-85FD-1FDD64096D35}">
      <dgm:prSet phldrT="[Text]"/>
      <dgm:spPr/>
      <dgm:t>
        <a:bodyPr/>
        <a:lstStyle/>
        <a:p>
          <a:r>
            <a:rPr lang="nb-NO"/>
            <a:t>Personlig identitet</a:t>
          </a:r>
          <a:endParaRPr lang="en-GB"/>
        </a:p>
      </dgm:t>
    </dgm:pt>
    <dgm:pt modelId="{6358EB12-B61B-4CCE-A05E-107EAA1C0D93}" type="parTrans" cxnId="{E1514DD6-29CB-4752-8113-22A85239F41E}">
      <dgm:prSet/>
      <dgm:spPr/>
      <dgm:t>
        <a:bodyPr/>
        <a:lstStyle/>
        <a:p>
          <a:endParaRPr lang="en-GB"/>
        </a:p>
      </dgm:t>
    </dgm:pt>
    <dgm:pt modelId="{9E430A39-CB98-4368-9DFC-6DCDC09A4CBC}" type="sibTrans" cxnId="{E1514DD6-29CB-4752-8113-22A85239F41E}">
      <dgm:prSet/>
      <dgm:spPr/>
      <dgm:t>
        <a:bodyPr/>
        <a:lstStyle/>
        <a:p>
          <a:endParaRPr lang="en-GB"/>
        </a:p>
      </dgm:t>
    </dgm:pt>
    <dgm:pt modelId="{55493840-F8B5-48B2-8954-47B83DD7840B}" type="pres">
      <dgm:prSet presAssocID="{C28DFB2D-5825-40E0-BF33-530565B1179C}" presName="Name0" presStyleCnt="0">
        <dgm:presLayoutVars>
          <dgm:dir/>
          <dgm:resizeHandles val="exact"/>
        </dgm:presLayoutVars>
      </dgm:prSet>
      <dgm:spPr/>
    </dgm:pt>
    <dgm:pt modelId="{52017F3B-CA24-442D-9765-6CF9DB1691BA}" type="pres">
      <dgm:prSet presAssocID="{C28DFB2D-5825-40E0-BF33-530565B1179C}" presName="vNodes" presStyleCnt="0"/>
      <dgm:spPr/>
    </dgm:pt>
    <dgm:pt modelId="{FF488CF3-895A-4539-AC6D-29ADC7671CDE}" type="pres">
      <dgm:prSet presAssocID="{7A7EF6F9-788E-4668-B827-B1D1CCF477EF}" presName="node" presStyleLbl="node1" presStyleIdx="0" presStyleCnt="3">
        <dgm:presLayoutVars>
          <dgm:bulletEnabled val="1"/>
        </dgm:presLayoutVars>
      </dgm:prSet>
      <dgm:spPr/>
    </dgm:pt>
    <dgm:pt modelId="{AB4D1ED3-EAFC-4BE2-963C-0B8B6D064BD8}" type="pres">
      <dgm:prSet presAssocID="{96EF5A08-E464-4AA2-ADF5-191FE6A61904}" presName="spacerT" presStyleCnt="0"/>
      <dgm:spPr/>
    </dgm:pt>
    <dgm:pt modelId="{873FFBC0-C929-4055-88DA-0C39079D1D58}" type="pres">
      <dgm:prSet presAssocID="{96EF5A08-E464-4AA2-ADF5-191FE6A61904}" presName="sibTrans" presStyleLbl="sibTrans2D1" presStyleIdx="0" presStyleCnt="2"/>
      <dgm:spPr/>
    </dgm:pt>
    <dgm:pt modelId="{CD611158-5C3A-4585-B562-98B967E28054}" type="pres">
      <dgm:prSet presAssocID="{96EF5A08-E464-4AA2-ADF5-191FE6A61904}" presName="spacerB" presStyleCnt="0"/>
      <dgm:spPr/>
    </dgm:pt>
    <dgm:pt modelId="{52F6A72F-0B88-44FE-84E9-1C5C162BF922}" type="pres">
      <dgm:prSet presAssocID="{70F396E3-5599-4C86-B8BA-CB23828C6447}" presName="node" presStyleLbl="node1" presStyleIdx="1" presStyleCnt="3">
        <dgm:presLayoutVars>
          <dgm:bulletEnabled val="1"/>
        </dgm:presLayoutVars>
      </dgm:prSet>
      <dgm:spPr/>
    </dgm:pt>
    <dgm:pt modelId="{217A6B86-A1EE-49AC-AB09-FD1BCAF49164}" type="pres">
      <dgm:prSet presAssocID="{C28DFB2D-5825-40E0-BF33-530565B1179C}" presName="sibTransLast" presStyleLbl="sibTrans2D1" presStyleIdx="1" presStyleCnt="2"/>
      <dgm:spPr/>
    </dgm:pt>
    <dgm:pt modelId="{3A0F54B6-72D3-4D8A-A0CD-022C641D02F4}" type="pres">
      <dgm:prSet presAssocID="{C28DFB2D-5825-40E0-BF33-530565B1179C}" presName="connectorText" presStyleLbl="sibTrans2D1" presStyleIdx="1" presStyleCnt="2"/>
      <dgm:spPr/>
    </dgm:pt>
    <dgm:pt modelId="{EF65008F-FCC6-4446-AC40-9E80077AAB07}" type="pres">
      <dgm:prSet presAssocID="{C28DFB2D-5825-40E0-BF33-530565B1179C}" presName="lastNode" presStyleLbl="node1" presStyleIdx="2" presStyleCnt="3">
        <dgm:presLayoutVars>
          <dgm:bulletEnabled val="1"/>
        </dgm:presLayoutVars>
      </dgm:prSet>
      <dgm:spPr/>
    </dgm:pt>
  </dgm:ptLst>
  <dgm:cxnLst>
    <dgm:cxn modelId="{34350F23-15BE-4769-BD50-B33AF191E538}" type="presOf" srcId="{70F396E3-5599-4C86-B8BA-CB23828C6447}" destId="{52F6A72F-0B88-44FE-84E9-1C5C162BF922}" srcOrd="0" destOrd="0" presId="urn:microsoft.com/office/officeart/2005/8/layout/equation2"/>
    <dgm:cxn modelId="{46693C25-924D-42EA-9AED-901FA207CCEE}" type="presOf" srcId="{5573D36A-45A9-42BF-9475-3913E42C32C1}" destId="{3A0F54B6-72D3-4D8A-A0CD-022C641D02F4}" srcOrd="1" destOrd="0" presId="urn:microsoft.com/office/officeart/2005/8/layout/equation2"/>
    <dgm:cxn modelId="{91DF392A-4248-4819-A3BD-662D5238AE2E}" type="presOf" srcId="{5573D36A-45A9-42BF-9475-3913E42C32C1}" destId="{217A6B86-A1EE-49AC-AB09-FD1BCAF49164}" srcOrd="0" destOrd="0" presId="urn:microsoft.com/office/officeart/2005/8/layout/equation2"/>
    <dgm:cxn modelId="{26E1404D-BDFE-4998-8565-409D2E6D32DF}" type="presOf" srcId="{C28DFB2D-5825-40E0-BF33-530565B1179C}" destId="{55493840-F8B5-48B2-8954-47B83DD7840B}" srcOrd="0" destOrd="0" presId="urn:microsoft.com/office/officeart/2005/8/layout/equation2"/>
    <dgm:cxn modelId="{8B05C770-36FF-4D22-AC22-A4B6A9CD4A57}" type="presOf" srcId="{FE7E8DEC-C7C6-47B4-85FD-1FDD64096D35}" destId="{EF65008F-FCC6-4446-AC40-9E80077AAB07}" srcOrd="0" destOrd="0" presId="urn:microsoft.com/office/officeart/2005/8/layout/equation2"/>
    <dgm:cxn modelId="{A3C26C7C-AECA-4BAE-8340-F7269BC79A0C}" type="presOf" srcId="{96EF5A08-E464-4AA2-ADF5-191FE6A61904}" destId="{873FFBC0-C929-4055-88DA-0C39079D1D58}" srcOrd="0" destOrd="0" presId="urn:microsoft.com/office/officeart/2005/8/layout/equation2"/>
    <dgm:cxn modelId="{B1455E8B-17E1-49AA-9A50-308F37BB1832}" type="presOf" srcId="{7A7EF6F9-788E-4668-B827-B1D1CCF477EF}" destId="{FF488CF3-895A-4539-AC6D-29ADC7671CDE}" srcOrd="0" destOrd="0" presId="urn:microsoft.com/office/officeart/2005/8/layout/equation2"/>
    <dgm:cxn modelId="{419C9E96-C0B9-4A07-AFD3-B4BBD28A6ED5}" srcId="{C28DFB2D-5825-40E0-BF33-530565B1179C}" destId="{70F396E3-5599-4C86-B8BA-CB23828C6447}" srcOrd="1" destOrd="0" parTransId="{227FC1E7-0EF0-47D9-B3CC-EA7F9D4F7061}" sibTransId="{5573D36A-45A9-42BF-9475-3913E42C32C1}"/>
    <dgm:cxn modelId="{740D9EB8-FB0E-4529-9B65-E426393F8C1A}" srcId="{C28DFB2D-5825-40E0-BF33-530565B1179C}" destId="{7A7EF6F9-788E-4668-B827-B1D1CCF477EF}" srcOrd="0" destOrd="0" parTransId="{B69B5E32-D61F-4017-B177-7E3D837B8774}" sibTransId="{96EF5A08-E464-4AA2-ADF5-191FE6A61904}"/>
    <dgm:cxn modelId="{E1514DD6-29CB-4752-8113-22A85239F41E}" srcId="{C28DFB2D-5825-40E0-BF33-530565B1179C}" destId="{FE7E8DEC-C7C6-47B4-85FD-1FDD64096D35}" srcOrd="2" destOrd="0" parTransId="{6358EB12-B61B-4CCE-A05E-107EAA1C0D93}" sibTransId="{9E430A39-CB98-4368-9DFC-6DCDC09A4CBC}"/>
    <dgm:cxn modelId="{D49814FB-B8E9-4DF5-90F3-6A04ECB6B220}" type="presParOf" srcId="{55493840-F8B5-48B2-8954-47B83DD7840B}" destId="{52017F3B-CA24-442D-9765-6CF9DB1691BA}" srcOrd="0" destOrd="0" presId="urn:microsoft.com/office/officeart/2005/8/layout/equation2"/>
    <dgm:cxn modelId="{8C91D0D1-6036-4450-A05F-5B839AD63A26}" type="presParOf" srcId="{52017F3B-CA24-442D-9765-6CF9DB1691BA}" destId="{FF488CF3-895A-4539-AC6D-29ADC7671CDE}" srcOrd="0" destOrd="0" presId="urn:microsoft.com/office/officeart/2005/8/layout/equation2"/>
    <dgm:cxn modelId="{BE060D97-1C8C-4D0D-96B1-DFBF2291127F}" type="presParOf" srcId="{52017F3B-CA24-442D-9765-6CF9DB1691BA}" destId="{AB4D1ED3-EAFC-4BE2-963C-0B8B6D064BD8}" srcOrd="1" destOrd="0" presId="urn:microsoft.com/office/officeart/2005/8/layout/equation2"/>
    <dgm:cxn modelId="{38837490-0973-4A77-A5DE-F23D2783D905}" type="presParOf" srcId="{52017F3B-CA24-442D-9765-6CF9DB1691BA}" destId="{873FFBC0-C929-4055-88DA-0C39079D1D58}" srcOrd="2" destOrd="0" presId="urn:microsoft.com/office/officeart/2005/8/layout/equation2"/>
    <dgm:cxn modelId="{83DC82C8-1C11-46E5-924C-40DE979D5099}" type="presParOf" srcId="{52017F3B-CA24-442D-9765-6CF9DB1691BA}" destId="{CD611158-5C3A-4585-B562-98B967E28054}" srcOrd="3" destOrd="0" presId="urn:microsoft.com/office/officeart/2005/8/layout/equation2"/>
    <dgm:cxn modelId="{182392B2-7771-40AA-86F3-418EDF7480C1}" type="presParOf" srcId="{52017F3B-CA24-442D-9765-6CF9DB1691BA}" destId="{52F6A72F-0B88-44FE-84E9-1C5C162BF922}" srcOrd="4" destOrd="0" presId="urn:microsoft.com/office/officeart/2005/8/layout/equation2"/>
    <dgm:cxn modelId="{67BE5F00-FDAB-43EB-B923-7759E4DB298B}" type="presParOf" srcId="{55493840-F8B5-48B2-8954-47B83DD7840B}" destId="{217A6B86-A1EE-49AC-AB09-FD1BCAF49164}" srcOrd="1" destOrd="0" presId="urn:microsoft.com/office/officeart/2005/8/layout/equation2"/>
    <dgm:cxn modelId="{2FDB8BC9-A3AC-42F1-8CA5-84E591E0456E}" type="presParOf" srcId="{217A6B86-A1EE-49AC-AB09-FD1BCAF49164}" destId="{3A0F54B6-72D3-4D8A-A0CD-022C641D02F4}" srcOrd="0" destOrd="0" presId="urn:microsoft.com/office/officeart/2005/8/layout/equation2"/>
    <dgm:cxn modelId="{B424CE31-6ABC-4F7F-835F-F922A43E7CF3}" type="presParOf" srcId="{55493840-F8B5-48B2-8954-47B83DD7840B}" destId="{EF65008F-FCC6-4446-AC40-9E80077AAB07}"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369621-82B7-4923-8769-C20A34375E55}">
      <dsp:nvSpPr>
        <dsp:cNvPr id="0" name=""/>
        <dsp:cNvSpPr/>
      </dsp:nvSpPr>
      <dsp:spPr>
        <a:xfrm>
          <a:off x="53999" y="1892759"/>
          <a:ext cx="2488275" cy="149296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2 </a:t>
          </a:r>
          <a:r>
            <a:rPr lang="en-US" sz="2200" kern="1200" dirty="0" err="1"/>
            <a:t>Skolen</a:t>
          </a:r>
          <a:r>
            <a:rPr lang="en-US" sz="2200" kern="1200" dirty="0"/>
            <a:t> </a:t>
          </a:r>
          <a:r>
            <a:rPr lang="en-US" sz="2200" kern="1200" dirty="0" err="1"/>
            <a:t>før</a:t>
          </a:r>
          <a:r>
            <a:rPr lang="en-US" sz="2200" kern="1200" dirty="0"/>
            <a:t> </a:t>
          </a:r>
          <a:r>
            <a:rPr lang="en-US" sz="2200" kern="1200" dirty="0" err="1"/>
            <a:t>og</a:t>
          </a:r>
          <a:r>
            <a:rPr lang="en-US" sz="2200" kern="1200" dirty="0"/>
            <a:t> </a:t>
          </a:r>
          <a:r>
            <a:rPr lang="en-US" sz="2200" kern="1200" dirty="0" err="1"/>
            <a:t>i</a:t>
          </a:r>
          <a:r>
            <a:rPr lang="en-US" sz="2200" kern="1200" dirty="0"/>
            <a:t> </a:t>
          </a:r>
          <a:r>
            <a:rPr lang="en-US" sz="2200" kern="1200" dirty="0" err="1"/>
            <a:t>dag</a:t>
          </a:r>
        </a:p>
      </dsp:txBody>
      <dsp:txXfrm>
        <a:off x="53999" y="1892759"/>
        <a:ext cx="2488275" cy="1492965"/>
      </dsp:txXfrm>
    </dsp:sp>
    <dsp:sp modelId="{EACAE189-AC88-4AA3-800E-309D5630AE38}">
      <dsp:nvSpPr>
        <dsp:cNvPr id="0" name=""/>
        <dsp:cNvSpPr/>
      </dsp:nvSpPr>
      <dsp:spPr>
        <a:xfrm>
          <a:off x="10827" y="3617552"/>
          <a:ext cx="2488275" cy="149296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2 </a:t>
          </a:r>
          <a:r>
            <a:rPr lang="en-US" sz="2200" kern="1200" dirty="0" err="1"/>
            <a:t>Rettigheter</a:t>
          </a:r>
          <a:r>
            <a:rPr lang="en-US" sz="2200" kern="1200" dirty="0"/>
            <a:t> </a:t>
          </a:r>
          <a:r>
            <a:rPr lang="en-US" sz="2200" kern="1200" dirty="0" err="1"/>
            <a:t>og</a:t>
          </a:r>
          <a:r>
            <a:rPr lang="en-US" sz="2200" kern="1200" dirty="0"/>
            <a:t> </a:t>
          </a:r>
          <a:r>
            <a:rPr lang="en-US" sz="2200" kern="1200" dirty="0" err="1"/>
            <a:t>plikter</a:t>
          </a:r>
        </a:p>
      </dsp:txBody>
      <dsp:txXfrm>
        <a:off x="10827" y="3617552"/>
        <a:ext cx="2488275" cy="1492965"/>
      </dsp:txXfrm>
    </dsp:sp>
    <dsp:sp modelId="{D6624A7C-614C-48A6-AAFF-554999362E01}">
      <dsp:nvSpPr>
        <dsp:cNvPr id="0" name=""/>
        <dsp:cNvSpPr/>
      </dsp:nvSpPr>
      <dsp:spPr>
        <a:xfrm>
          <a:off x="8264761" y="1831577"/>
          <a:ext cx="2488275" cy="149296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nb-NO" sz="2200" kern="1200" dirty="0"/>
            <a:t>4 Skoleturer og aktiviteter</a:t>
          </a:r>
          <a:endParaRPr lang="en-US" sz="2200" kern="1200" dirty="0"/>
        </a:p>
      </dsp:txBody>
      <dsp:txXfrm>
        <a:off x="8264761" y="1831577"/>
        <a:ext cx="2488275" cy="1492965"/>
      </dsp:txXfrm>
    </dsp:sp>
    <dsp:sp modelId="{791EB50B-00D6-4F5E-8C9E-B999C7F1F012}">
      <dsp:nvSpPr>
        <dsp:cNvPr id="0" name=""/>
        <dsp:cNvSpPr/>
      </dsp:nvSpPr>
      <dsp:spPr>
        <a:xfrm>
          <a:off x="5479983" y="1880159"/>
          <a:ext cx="2488275" cy="149296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nb-NO" sz="2200" kern="1200" dirty="0"/>
            <a:t>4 Foreldremøter og </a:t>
          </a:r>
          <a:r>
            <a:rPr lang="nb-NO" sz="2200" kern="1200" dirty="0">
              <a:latin typeface="Corbel" panose="020B0503020204020204"/>
            </a:rPr>
            <a:t>utviklingssamtaler</a:t>
          </a:r>
          <a:endParaRPr lang="en-US" sz="2200" kern="1200" dirty="0"/>
        </a:p>
      </dsp:txBody>
      <dsp:txXfrm>
        <a:off x="5479983" y="1880159"/>
        <a:ext cx="2488275" cy="1492965"/>
      </dsp:txXfrm>
    </dsp:sp>
    <dsp:sp modelId="{CDED21E4-C6ED-4DDC-8309-29B481A3E71F}">
      <dsp:nvSpPr>
        <dsp:cNvPr id="0" name=""/>
        <dsp:cNvSpPr/>
      </dsp:nvSpPr>
      <dsp:spPr>
        <a:xfrm>
          <a:off x="2742942" y="3589733"/>
          <a:ext cx="2488275" cy="1492965"/>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nb-NO" sz="2200" kern="1200" dirty="0"/>
            <a:t>3 Hvordan lærer barna på skolen</a:t>
          </a:r>
          <a:endParaRPr lang="en-US" sz="2200" kern="1200" dirty="0"/>
        </a:p>
      </dsp:txBody>
      <dsp:txXfrm>
        <a:off x="2742942" y="3589733"/>
        <a:ext cx="2488275" cy="1492965"/>
      </dsp:txXfrm>
    </dsp:sp>
    <dsp:sp modelId="{371B5306-653F-4660-ACCF-4EB9CE55A012}">
      <dsp:nvSpPr>
        <dsp:cNvPr id="0" name=""/>
        <dsp:cNvSpPr/>
      </dsp:nvSpPr>
      <dsp:spPr>
        <a:xfrm>
          <a:off x="8308310" y="3580432"/>
          <a:ext cx="2488275" cy="149296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nb-NO" sz="2200" kern="1200" dirty="0"/>
            <a:t>4Forventninger til samarbeid</a:t>
          </a:r>
          <a:endParaRPr lang="en-US" sz="2200" kern="1200" dirty="0"/>
        </a:p>
      </dsp:txBody>
      <dsp:txXfrm>
        <a:off x="8308310" y="3580432"/>
        <a:ext cx="2488275" cy="1492965"/>
      </dsp:txXfrm>
    </dsp:sp>
    <dsp:sp modelId="{2039F8FC-AE1F-4C1D-A8D4-56512BEEC3A7}">
      <dsp:nvSpPr>
        <dsp:cNvPr id="0" name=""/>
        <dsp:cNvSpPr/>
      </dsp:nvSpPr>
      <dsp:spPr>
        <a:xfrm>
          <a:off x="2681257" y="1911536"/>
          <a:ext cx="2552647" cy="155447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nb-NO" sz="2200" kern="1200" dirty="0">
              <a:solidFill>
                <a:prstClr val="white"/>
              </a:solidFill>
              <a:latin typeface="Corbel" panose="020B0503020204020204"/>
              <a:ea typeface="+mn-ea"/>
              <a:cs typeface="+mn-cs"/>
            </a:rPr>
            <a:t>3 Hva lærer barna på skolen</a:t>
          </a:r>
          <a:endParaRPr lang="en-US" sz="2200" kern="1200" dirty="0">
            <a:solidFill>
              <a:prstClr val="white"/>
            </a:solidFill>
            <a:latin typeface="Corbel" panose="020B0503020204020204"/>
            <a:ea typeface="+mn-ea"/>
            <a:cs typeface="+mn-cs"/>
          </a:endParaRPr>
        </a:p>
      </dsp:txBody>
      <dsp:txXfrm>
        <a:off x="2681257" y="1911536"/>
        <a:ext cx="2552647" cy="1554475"/>
      </dsp:txXfrm>
    </dsp:sp>
    <dsp:sp modelId="{AA1D90C9-0CD1-4F69-B614-55FC46F797EF}">
      <dsp:nvSpPr>
        <dsp:cNvPr id="0" name=""/>
        <dsp:cNvSpPr/>
      </dsp:nvSpPr>
      <dsp:spPr>
        <a:xfrm>
          <a:off x="8308310" y="0"/>
          <a:ext cx="2488275" cy="149296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nb-NO" sz="2200" kern="1200" dirty="0"/>
            <a:t>4 Bursdager og vennegrupper</a:t>
          </a:r>
          <a:endParaRPr lang="en-US" sz="2200" kern="1200" dirty="0"/>
        </a:p>
      </dsp:txBody>
      <dsp:txXfrm>
        <a:off x="8308310" y="0"/>
        <a:ext cx="2488275" cy="1492965"/>
      </dsp:txXfrm>
    </dsp:sp>
    <dsp:sp modelId="{35C159E0-E5E5-4CB1-98B6-DE4161ABC8F7}">
      <dsp:nvSpPr>
        <dsp:cNvPr id="0" name=""/>
        <dsp:cNvSpPr/>
      </dsp:nvSpPr>
      <dsp:spPr>
        <a:xfrm>
          <a:off x="2725785" y="52445"/>
          <a:ext cx="2488275" cy="149296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2 Lover </a:t>
          </a:r>
          <a:r>
            <a:rPr lang="en-US" sz="2200" kern="1200" dirty="0" err="1"/>
            <a:t>og</a:t>
          </a:r>
          <a:r>
            <a:rPr lang="en-US" sz="2200" kern="1200" dirty="0"/>
            <a:t> </a:t>
          </a:r>
          <a:r>
            <a:rPr lang="en-US" sz="2200" kern="1200" dirty="0" err="1"/>
            <a:t>regler</a:t>
          </a:r>
        </a:p>
      </dsp:txBody>
      <dsp:txXfrm>
        <a:off x="2725785" y="52445"/>
        <a:ext cx="2488275" cy="1492965"/>
      </dsp:txXfrm>
    </dsp:sp>
    <dsp:sp modelId="{7492DE5D-1028-481E-9600-66138A75FAA8}">
      <dsp:nvSpPr>
        <dsp:cNvPr id="0" name=""/>
        <dsp:cNvSpPr/>
      </dsp:nvSpPr>
      <dsp:spPr>
        <a:xfrm>
          <a:off x="5489687" y="39516"/>
          <a:ext cx="2488275" cy="1492965"/>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3 Digital </a:t>
          </a:r>
          <a:r>
            <a:rPr lang="en-US" sz="2200" kern="1200" dirty="0" err="1"/>
            <a:t>skolehverdag</a:t>
          </a:r>
        </a:p>
      </dsp:txBody>
      <dsp:txXfrm>
        <a:off x="5489687" y="39516"/>
        <a:ext cx="2488275" cy="1492965"/>
      </dsp:txXfrm>
    </dsp:sp>
    <dsp:sp modelId="{26938B6A-3BCC-45B0-B1DC-0E236DAC8731}">
      <dsp:nvSpPr>
        <dsp:cNvPr id="0" name=""/>
        <dsp:cNvSpPr/>
      </dsp:nvSpPr>
      <dsp:spPr>
        <a:xfrm>
          <a:off x="5488343" y="3543745"/>
          <a:ext cx="2488275" cy="149296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4 </a:t>
          </a:r>
          <a:r>
            <a:rPr lang="en-US" sz="2200" kern="1200" dirty="0" err="1"/>
            <a:t>Hvordan</a:t>
          </a:r>
          <a:r>
            <a:rPr lang="en-US" sz="2200" kern="1200" dirty="0"/>
            <a:t> </a:t>
          </a:r>
          <a:r>
            <a:rPr lang="en-US" sz="2200" kern="1200" dirty="0" err="1"/>
            <a:t>hjelpe</a:t>
          </a:r>
          <a:r>
            <a:rPr lang="en-US" sz="2200" kern="1200" dirty="0"/>
            <a:t> </a:t>
          </a:r>
          <a:r>
            <a:rPr lang="en-US" sz="2200" kern="1200" dirty="0" err="1"/>
            <a:t>barna</a:t>
          </a:r>
          <a:r>
            <a:rPr lang="en-US" sz="2200" kern="1200" dirty="0"/>
            <a:t> med </a:t>
          </a:r>
          <a:r>
            <a:rPr lang="en-US" sz="2200" kern="1200" dirty="0" err="1"/>
            <a:t>lekser</a:t>
          </a:r>
        </a:p>
      </dsp:txBody>
      <dsp:txXfrm>
        <a:off x="5488343" y="3543745"/>
        <a:ext cx="2488275" cy="1492965"/>
      </dsp:txXfrm>
    </dsp:sp>
    <dsp:sp modelId="{06DCE23C-C1EB-4EE6-92D2-0C5BA3685C9A}">
      <dsp:nvSpPr>
        <dsp:cNvPr id="0" name=""/>
        <dsp:cNvSpPr/>
      </dsp:nvSpPr>
      <dsp:spPr>
        <a:xfrm>
          <a:off x="71093" y="52744"/>
          <a:ext cx="2488275" cy="149296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1 </a:t>
          </a:r>
          <a:r>
            <a:rPr lang="en-US" sz="2200" kern="1200" dirty="0" err="1"/>
            <a:t>Være</a:t>
          </a:r>
          <a:r>
            <a:rPr lang="en-US" sz="2200" kern="1200" dirty="0"/>
            <a:t> barn </a:t>
          </a:r>
          <a:r>
            <a:rPr lang="en-US" sz="2200" kern="1200" dirty="0" err="1"/>
            <a:t>i</a:t>
          </a:r>
          <a:r>
            <a:rPr lang="en-US" sz="2200" kern="1200" dirty="0"/>
            <a:t> Norge</a:t>
          </a:r>
        </a:p>
        <a:p>
          <a:pPr marL="0" lvl="0" indent="0" algn="ctr" defTabSz="977900">
            <a:lnSpc>
              <a:spcPct val="90000"/>
            </a:lnSpc>
            <a:spcBef>
              <a:spcPct val="0"/>
            </a:spcBef>
            <a:spcAft>
              <a:spcPct val="35000"/>
            </a:spcAft>
            <a:buNone/>
          </a:pPr>
          <a:r>
            <a:rPr lang="en-US" sz="2200" kern="1200" dirty="0" err="1"/>
            <a:t>Ulike</a:t>
          </a:r>
          <a:r>
            <a:rPr lang="en-US" sz="2200" kern="1200" dirty="0"/>
            <a:t> </a:t>
          </a:r>
          <a:r>
            <a:rPr lang="en-US" sz="2200" kern="1200" dirty="0" err="1"/>
            <a:t>kulturer</a:t>
          </a:r>
          <a:r>
            <a:rPr lang="en-US" sz="2200" kern="1200" dirty="0"/>
            <a:t> </a:t>
          </a:r>
          <a:r>
            <a:rPr lang="en-US" sz="2200" kern="1200" dirty="0" err="1"/>
            <a:t>og</a:t>
          </a:r>
          <a:r>
            <a:rPr lang="en-US" sz="2200" kern="1200" dirty="0"/>
            <a:t> </a:t>
          </a:r>
          <a:r>
            <a:rPr lang="en-US" sz="2200" kern="1200" dirty="0" err="1"/>
            <a:t>språk</a:t>
          </a:r>
        </a:p>
      </dsp:txBody>
      <dsp:txXfrm>
        <a:off x="71093" y="52744"/>
        <a:ext cx="2488275" cy="14929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B21ADC-7427-4322-BC9B-9E9D0D88B7B5}">
      <dsp:nvSpPr>
        <dsp:cNvPr id="0" name=""/>
        <dsp:cNvSpPr/>
      </dsp:nvSpPr>
      <dsp:spPr>
        <a:xfrm>
          <a:off x="2044800" y="375668"/>
          <a:ext cx="2196000" cy="219600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EDC116-895D-4560-AC60-255D27598F4D}">
      <dsp:nvSpPr>
        <dsp:cNvPr id="0" name=""/>
        <dsp:cNvSpPr/>
      </dsp:nvSpPr>
      <dsp:spPr>
        <a:xfrm>
          <a:off x="2512800" y="843669"/>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75935B6-A420-49DB-9109-9F6387FF44DE}">
      <dsp:nvSpPr>
        <dsp:cNvPr id="0" name=""/>
        <dsp:cNvSpPr/>
      </dsp:nvSpPr>
      <dsp:spPr>
        <a:xfrm>
          <a:off x="1342800" y="3255669"/>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55700">
            <a:lnSpc>
              <a:spcPct val="100000"/>
            </a:lnSpc>
            <a:spcBef>
              <a:spcPct val="0"/>
            </a:spcBef>
            <a:spcAft>
              <a:spcPct val="35000"/>
            </a:spcAft>
            <a:buNone/>
            <a:defRPr cap="all"/>
          </a:pPr>
          <a:r>
            <a:rPr lang="nb-NO" sz="2600" kern="1200"/>
            <a:t>Hvorfor har vi kurs</a:t>
          </a:r>
          <a:endParaRPr lang="en-US" sz="2600" kern="1200"/>
        </a:p>
      </dsp:txBody>
      <dsp:txXfrm>
        <a:off x="1342800" y="3255669"/>
        <a:ext cx="3600000" cy="720000"/>
      </dsp:txXfrm>
    </dsp:sp>
    <dsp:sp modelId="{0AE868A0-56A8-49F6-BB78-B777E95CC0CC}">
      <dsp:nvSpPr>
        <dsp:cNvPr id="0" name=""/>
        <dsp:cNvSpPr/>
      </dsp:nvSpPr>
      <dsp:spPr>
        <a:xfrm>
          <a:off x="6274800" y="375668"/>
          <a:ext cx="2196000" cy="219600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0D73B9-0BD4-4A1A-913C-F3750675E25F}">
      <dsp:nvSpPr>
        <dsp:cNvPr id="0" name=""/>
        <dsp:cNvSpPr/>
      </dsp:nvSpPr>
      <dsp:spPr>
        <a:xfrm>
          <a:off x="6742800" y="843669"/>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B01F2F4-E81C-439C-90CC-3902C1849A7D}">
      <dsp:nvSpPr>
        <dsp:cNvPr id="0" name=""/>
        <dsp:cNvSpPr/>
      </dsp:nvSpPr>
      <dsp:spPr>
        <a:xfrm>
          <a:off x="5572800" y="3255669"/>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55700">
            <a:lnSpc>
              <a:spcPct val="100000"/>
            </a:lnSpc>
            <a:spcBef>
              <a:spcPct val="0"/>
            </a:spcBef>
            <a:spcAft>
              <a:spcPct val="35000"/>
            </a:spcAft>
            <a:buNone/>
            <a:defRPr cap="all"/>
          </a:pPr>
          <a:r>
            <a:rPr lang="nb-NO" sz="2600" kern="1200"/>
            <a:t>Hva skal vi snakke om</a:t>
          </a:r>
          <a:endParaRPr lang="en-US" sz="2600" kern="1200"/>
        </a:p>
      </dsp:txBody>
      <dsp:txXfrm>
        <a:off x="5572800" y="3255669"/>
        <a:ext cx="360000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369621-82B7-4923-8769-C20A34375E55}">
      <dsp:nvSpPr>
        <dsp:cNvPr id="0" name=""/>
        <dsp:cNvSpPr/>
      </dsp:nvSpPr>
      <dsp:spPr>
        <a:xfrm>
          <a:off x="53999" y="1892759"/>
          <a:ext cx="2488275" cy="149296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2 Skolen før og i dag</a:t>
          </a:r>
        </a:p>
      </dsp:txBody>
      <dsp:txXfrm>
        <a:off x="53999" y="1892759"/>
        <a:ext cx="2488275" cy="1492965"/>
      </dsp:txXfrm>
    </dsp:sp>
    <dsp:sp modelId="{EACAE189-AC88-4AA3-800E-309D5630AE38}">
      <dsp:nvSpPr>
        <dsp:cNvPr id="0" name=""/>
        <dsp:cNvSpPr/>
      </dsp:nvSpPr>
      <dsp:spPr>
        <a:xfrm>
          <a:off x="10827" y="3617552"/>
          <a:ext cx="2488275" cy="149296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2 Rettigheter og plikter</a:t>
          </a:r>
        </a:p>
      </dsp:txBody>
      <dsp:txXfrm>
        <a:off x="10827" y="3617552"/>
        <a:ext cx="2488275" cy="1492965"/>
      </dsp:txXfrm>
    </dsp:sp>
    <dsp:sp modelId="{D6624A7C-614C-48A6-AAFF-554999362E01}">
      <dsp:nvSpPr>
        <dsp:cNvPr id="0" name=""/>
        <dsp:cNvSpPr/>
      </dsp:nvSpPr>
      <dsp:spPr>
        <a:xfrm>
          <a:off x="8264761" y="1831577"/>
          <a:ext cx="2488275" cy="149296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nb-NO" sz="2200" kern="1200"/>
            <a:t>4 Skoleturer og aktiviteter</a:t>
          </a:r>
          <a:endParaRPr lang="en-US" sz="2200" kern="1200"/>
        </a:p>
      </dsp:txBody>
      <dsp:txXfrm>
        <a:off x="8264761" y="1831577"/>
        <a:ext cx="2488275" cy="1492965"/>
      </dsp:txXfrm>
    </dsp:sp>
    <dsp:sp modelId="{791EB50B-00D6-4F5E-8C9E-B999C7F1F012}">
      <dsp:nvSpPr>
        <dsp:cNvPr id="0" name=""/>
        <dsp:cNvSpPr/>
      </dsp:nvSpPr>
      <dsp:spPr>
        <a:xfrm>
          <a:off x="5479983" y="1880159"/>
          <a:ext cx="2488275" cy="149296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nb-NO" sz="2200" kern="1200"/>
            <a:t>4 Foreldremøter og utviklngssamtaler</a:t>
          </a:r>
          <a:endParaRPr lang="en-US" sz="2200" kern="1200"/>
        </a:p>
      </dsp:txBody>
      <dsp:txXfrm>
        <a:off x="5479983" y="1880159"/>
        <a:ext cx="2488275" cy="1492965"/>
      </dsp:txXfrm>
    </dsp:sp>
    <dsp:sp modelId="{CDED21E4-C6ED-4DDC-8309-29B481A3E71F}">
      <dsp:nvSpPr>
        <dsp:cNvPr id="0" name=""/>
        <dsp:cNvSpPr/>
      </dsp:nvSpPr>
      <dsp:spPr>
        <a:xfrm>
          <a:off x="2742942" y="3589733"/>
          <a:ext cx="2488275" cy="1492965"/>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nb-NO" sz="2200" kern="1200"/>
            <a:t>3 Hvordan lærer barna på skolen</a:t>
          </a:r>
          <a:endParaRPr lang="en-US" sz="2200" kern="1200"/>
        </a:p>
      </dsp:txBody>
      <dsp:txXfrm>
        <a:off x="2742942" y="3589733"/>
        <a:ext cx="2488275" cy="1492965"/>
      </dsp:txXfrm>
    </dsp:sp>
    <dsp:sp modelId="{371B5306-653F-4660-ACCF-4EB9CE55A012}">
      <dsp:nvSpPr>
        <dsp:cNvPr id="0" name=""/>
        <dsp:cNvSpPr/>
      </dsp:nvSpPr>
      <dsp:spPr>
        <a:xfrm>
          <a:off x="8308310" y="3580432"/>
          <a:ext cx="2488275" cy="149296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nb-NO" sz="2200" kern="1200"/>
            <a:t>4Forventninger til samarbeid</a:t>
          </a:r>
          <a:endParaRPr lang="en-US" sz="2200" kern="1200"/>
        </a:p>
      </dsp:txBody>
      <dsp:txXfrm>
        <a:off x="8308310" y="3580432"/>
        <a:ext cx="2488275" cy="1492965"/>
      </dsp:txXfrm>
    </dsp:sp>
    <dsp:sp modelId="{2039F8FC-AE1F-4C1D-A8D4-56512BEEC3A7}">
      <dsp:nvSpPr>
        <dsp:cNvPr id="0" name=""/>
        <dsp:cNvSpPr/>
      </dsp:nvSpPr>
      <dsp:spPr>
        <a:xfrm>
          <a:off x="2681257" y="1911536"/>
          <a:ext cx="2552647" cy="155447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nb-NO" sz="2200" kern="1200">
              <a:solidFill>
                <a:prstClr val="white"/>
              </a:solidFill>
              <a:latin typeface="Corbel" panose="020B0503020204020204"/>
              <a:ea typeface="+mn-ea"/>
              <a:cs typeface="+mn-cs"/>
            </a:rPr>
            <a:t>3 Hva lærer barna på skolen</a:t>
          </a:r>
          <a:endParaRPr lang="en-US" sz="2200" kern="1200">
            <a:solidFill>
              <a:prstClr val="white"/>
            </a:solidFill>
            <a:latin typeface="Corbel" panose="020B0503020204020204"/>
            <a:ea typeface="+mn-ea"/>
            <a:cs typeface="+mn-cs"/>
          </a:endParaRPr>
        </a:p>
      </dsp:txBody>
      <dsp:txXfrm>
        <a:off x="2681257" y="1911536"/>
        <a:ext cx="2552647" cy="1554475"/>
      </dsp:txXfrm>
    </dsp:sp>
    <dsp:sp modelId="{AA1D90C9-0CD1-4F69-B614-55FC46F797EF}">
      <dsp:nvSpPr>
        <dsp:cNvPr id="0" name=""/>
        <dsp:cNvSpPr/>
      </dsp:nvSpPr>
      <dsp:spPr>
        <a:xfrm>
          <a:off x="8308310" y="0"/>
          <a:ext cx="2488275" cy="149296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nb-NO" sz="2200" kern="1200"/>
            <a:t>4 Bursdager og vennegrupper</a:t>
          </a:r>
          <a:endParaRPr lang="en-US" sz="2200" kern="1200"/>
        </a:p>
      </dsp:txBody>
      <dsp:txXfrm>
        <a:off x="8308310" y="0"/>
        <a:ext cx="2488275" cy="1492965"/>
      </dsp:txXfrm>
    </dsp:sp>
    <dsp:sp modelId="{35C159E0-E5E5-4CB1-98B6-DE4161ABC8F7}">
      <dsp:nvSpPr>
        <dsp:cNvPr id="0" name=""/>
        <dsp:cNvSpPr/>
      </dsp:nvSpPr>
      <dsp:spPr>
        <a:xfrm>
          <a:off x="2725785" y="52445"/>
          <a:ext cx="2488275" cy="149296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2 Lover og regler</a:t>
          </a:r>
        </a:p>
      </dsp:txBody>
      <dsp:txXfrm>
        <a:off x="2725785" y="52445"/>
        <a:ext cx="2488275" cy="1492965"/>
      </dsp:txXfrm>
    </dsp:sp>
    <dsp:sp modelId="{7492DE5D-1028-481E-9600-66138A75FAA8}">
      <dsp:nvSpPr>
        <dsp:cNvPr id="0" name=""/>
        <dsp:cNvSpPr/>
      </dsp:nvSpPr>
      <dsp:spPr>
        <a:xfrm>
          <a:off x="5489687" y="39516"/>
          <a:ext cx="2488275" cy="1492965"/>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3 Digital skolehverdag</a:t>
          </a:r>
        </a:p>
      </dsp:txBody>
      <dsp:txXfrm>
        <a:off x="5489687" y="39516"/>
        <a:ext cx="2488275" cy="1492965"/>
      </dsp:txXfrm>
    </dsp:sp>
    <dsp:sp modelId="{26938B6A-3BCC-45B0-B1DC-0E236DAC8731}">
      <dsp:nvSpPr>
        <dsp:cNvPr id="0" name=""/>
        <dsp:cNvSpPr/>
      </dsp:nvSpPr>
      <dsp:spPr>
        <a:xfrm>
          <a:off x="5488343" y="3543745"/>
          <a:ext cx="2488275" cy="149296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4 Hvordan hjelpe barna med lekser</a:t>
          </a:r>
        </a:p>
      </dsp:txBody>
      <dsp:txXfrm>
        <a:off x="5488343" y="3543745"/>
        <a:ext cx="2488275" cy="1492965"/>
      </dsp:txXfrm>
    </dsp:sp>
    <dsp:sp modelId="{06DCE23C-C1EB-4EE6-92D2-0C5BA3685C9A}">
      <dsp:nvSpPr>
        <dsp:cNvPr id="0" name=""/>
        <dsp:cNvSpPr/>
      </dsp:nvSpPr>
      <dsp:spPr>
        <a:xfrm>
          <a:off x="71093" y="52744"/>
          <a:ext cx="2488275" cy="149296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1 Være barn i Norge</a:t>
          </a:r>
        </a:p>
        <a:p>
          <a:pPr marL="0" lvl="0" indent="0" algn="ctr" defTabSz="977900">
            <a:lnSpc>
              <a:spcPct val="90000"/>
            </a:lnSpc>
            <a:spcBef>
              <a:spcPct val="0"/>
            </a:spcBef>
            <a:spcAft>
              <a:spcPct val="35000"/>
            </a:spcAft>
            <a:buNone/>
          </a:pPr>
          <a:r>
            <a:rPr lang="en-US" sz="2200" kern="1200"/>
            <a:t>Ulike kulturer og språk</a:t>
          </a:r>
        </a:p>
      </dsp:txBody>
      <dsp:txXfrm>
        <a:off x="71093" y="52744"/>
        <a:ext cx="2488275" cy="149296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624A7C-614C-48A6-AAFF-554999362E01}">
      <dsp:nvSpPr>
        <dsp:cNvPr id="0" name=""/>
        <dsp:cNvSpPr/>
      </dsp:nvSpPr>
      <dsp:spPr>
        <a:xfrm>
          <a:off x="3281682" y="2220182"/>
          <a:ext cx="2981957" cy="178917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nb-NO" sz="3600" kern="1200"/>
            <a:t>Snakke norsk </a:t>
          </a:r>
          <a:r>
            <a:rPr lang="nb-NO" sz="3600" kern="1200">
              <a:latin typeface="Corbel" panose="020B0503020204020204"/>
            </a:rPr>
            <a:t>og</a:t>
          </a:r>
          <a:r>
            <a:rPr lang="nb-NO" sz="3600" kern="1200"/>
            <a:t> morsmål</a:t>
          </a:r>
        </a:p>
      </dsp:txBody>
      <dsp:txXfrm>
        <a:off x="3281682" y="2220182"/>
        <a:ext cx="2981957" cy="1789174"/>
      </dsp:txXfrm>
    </dsp:sp>
    <dsp:sp modelId="{CDED21E4-C6ED-4DDC-8309-29B481A3E71F}">
      <dsp:nvSpPr>
        <dsp:cNvPr id="0" name=""/>
        <dsp:cNvSpPr/>
      </dsp:nvSpPr>
      <dsp:spPr>
        <a:xfrm>
          <a:off x="3281682" y="0"/>
          <a:ext cx="2981957" cy="178917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nb-NO" sz="3600" kern="1200"/>
            <a:t>Om familier som snakker flere språk</a:t>
          </a:r>
          <a:endParaRPr lang="en-US" sz="3600" kern="1200"/>
        </a:p>
      </dsp:txBody>
      <dsp:txXfrm>
        <a:off x="3281682" y="0"/>
        <a:ext cx="2981957" cy="1789174"/>
      </dsp:txXfrm>
    </dsp:sp>
    <dsp:sp modelId="{371B5306-653F-4660-ACCF-4EB9CE55A012}">
      <dsp:nvSpPr>
        <dsp:cNvPr id="0" name=""/>
        <dsp:cNvSpPr/>
      </dsp:nvSpPr>
      <dsp:spPr>
        <a:xfrm>
          <a:off x="91445" y="105618"/>
          <a:ext cx="2981957" cy="178917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nb-NO" sz="3600" kern="1200"/>
            <a:t>Hva ønsker vi for barna våre?</a:t>
          </a:r>
          <a:endParaRPr lang="en-US" sz="3600" kern="1200"/>
        </a:p>
      </dsp:txBody>
      <dsp:txXfrm>
        <a:off x="91445" y="105618"/>
        <a:ext cx="2981957" cy="1789174"/>
      </dsp:txXfrm>
    </dsp:sp>
    <dsp:sp modelId="{2039F8FC-AE1F-4C1D-A8D4-56512BEEC3A7}">
      <dsp:nvSpPr>
        <dsp:cNvPr id="0" name=""/>
        <dsp:cNvSpPr/>
      </dsp:nvSpPr>
      <dsp:spPr>
        <a:xfrm>
          <a:off x="42661" y="2202656"/>
          <a:ext cx="2981957" cy="178917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nb-NO" sz="3600" kern="1200"/>
            <a:t>Barn i forskjellige kulturer</a:t>
          </a:r>
          <a:endParaRPr lang="en-US" sz="3600" kern="1200"/>
        </a:p>
      </dsp:txBody>
      <dsp:txXfrm>
        <a:off x="42661" y="2202656"/>
        <a:ext cx="2981957" cy="178917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488CF3-895A-4539-AC6D-29ADC7671CDE}">
      <dsp:nvSpPr>
        <dsp:cNvPr id="0" name=""/>
        <dsp:cNvSpPr/>
      </dsp:nvSpPr>
      <dsp:spPr>
        <a:xfrm>
          <a:off x="540155" y="1294"/>
          <a:ext cx="1471030" cy="147103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nb-NO" sz="2100" kern="1200"/>
            <a:t>Norsk identitet</a:t>
          </a:r>
          <a:endParaRPr lang="en-GB" sz="2100" kern="1200"/>
        </a:p>
      </dsp:txBody>
      <dsp:txXfrm>
        <a:off x="755582" y="216721"/>
        <a:ext cx="1040176" cy="1040176"/>
      </dsp:txXfrm>
    </dsp:sp>
    <dsp:sp modelId="{873FFBC0-C929-4055-88DA-0C39079D1D58}">
      <dsp:nvSpPr>
        <dsp:cNvPr id="0" name=""/>
        <dsp:cNvSpPr/>
      </dsp:nvSpPr>
      <dsp:spPr>
        <a:xfrm>
          <a:off x="849072" y="1591772"/>
          <a:ext cx="853197" cy="853197"/>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962163" y="1918035"/>
        <a:ext cx="627015" cy="200671"/>
      </dsp:txXfrm>
    </dsp:sp>
    <dsp:sp modelId="{52F6A72F-0B88-44FE-84E9-1C5C162BF922}">
      <dsp:nvSpPr>
        <dsp:cNvPr id="0" name=""/>
        <dsp:cNvSpPr/>
      </dsp:nvSpPr>
      <dsp:spPr>
        <a:xfrm>
          <a:off x="540155" y="2564417"/>
          <a:ext cx="1471030" cy="147103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nb-NO" sz="2100" kern="1200"/>
            <a:t>Nasjonal identitet</a:t>
          </a:r>
          <a:endParaRPr lang="en-GB" sz="2100" kern="1200"/>
        </a:p>
      </dsp:txBody>
      <dsp:txXfrm>
        <a:off x="755582" y="2779844"/>
        <a:ext cx="1040176" cy="1040176"/>
      </dsp:txXfrm>
    </dsp:sp>
    <dsp:sp modelId="{217A6B86-A1EE-49AC-AB09-FD1BCAF49164}">
      <dsp:nvSpPr>
        <dsp:cNvPr id="0" name=""/>
        <dsp:cNvSpPr/>
      </dsp:nvSpPr>
      <dsp:spPr>
        <a:xfrm>
          <a:off x="2231840" y="1744759"/>
          <a:ext cx="467787" cy="5472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GB" sz="1700" kern="1200"/>
        </a:p>
      </dsp:txBody>
      <dsp:txXfrm>
        <a:off x="2231840" y="1854204"/>
        <a:ext cx="327451" cy="328333"/>
      </dsp:txXfrm>
    </dsp:sp>
    <dsp:sp modelId="{EF65008F-FCC6-4446-AC40-9E80077AAB07}">
      <dsp:nvSpPr>
        <dsp:cNvPr id="0" name=""/>
        <dsp:cNvSpPr/>
      </dsp:nvSpPr>
      <dsp:spPr>
        <a:xfrm>
          <a:off x="2893803" y="547340"/>
          <a:ext cx="2942060" cy="294206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nb-NO" sz="4000" kern="1200"/>
            <a:t>Personlig identitet</a:t>
          </a:r>
          <a:endParaRPr lang="en-GB" sz="4000" kern="1200"/>
        </a:p>
      </dsp:txBody>
      <dsp:txXfrm>
        <a:off x="3324658" y="978195"/>
        <a:ext cx="2080350" cy="208035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22A96C-74F5-4284-B89E-3E00AE0553BC}" type="datetimeFigureOut">
              <a:rPr lang="nb-NO" smtClean="0"/>
              <a:t>27.01.2022</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4BBA70-38CC-4203-989E-D23586E97586}" type="slidenum">
              <a:rPr lang="nb-NO" smtClean="0"/>
              <a:t>‹#›</a:t>
            </a:fld>
            <a:endParaRPr lang="nb-NO"/>
          </a:p>
        </p:txBody>
      </p:sp>
    </p:spTree>
    <p:extLst>
      <p:ext uri="{BB962C8B-B14F-4D97-AF65-F5344CB8AC3E}">
        <p14:creationId xmlns:p14="http://schemas.microsoft.com/office/powerpoint/2010/main" val="22293851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Dette er en oversikt over alle temaene på kurset. Må tilpasses innholdet og temaene som velges i kurset. Tallene referer til inndelingen vi har valgt på kurset. </a:t>
            </a:r>
          </a:p>
        </p:txBody>
      </p:sp>
      <p:sp>
        <p:nvSpPr>
          <p:cNvPr id="4" name="Plassholder for lysbildenummer 3"/>
          <p:cNvSpPr>
            <a:spLocks noGrp="1"/>
          </p:cNvSpPr>
          <p:nvPr>
            <p:ph type="sldNum" sz="quarter" idx="5"/>
          </p:nvPr>
        </p:nvSpPr>
        <p:spPr/>
        <p:txBody>
          <a:bodyPr/>
          <a:lstStyle/>
          <a:p>
            <a:fld id="{424BBA70-38CC-4203-989E-D23586E97586}" type="slidenum">
              <a:rPr lang="nb-NO" smtClean="0"/>
              <a:t>3</a:t>
            </a:fld>
            <a:endParaRPr lang="nb-NO"/>
          </a:p>
        </p:txBody>
      </p:sp>
    </p:spTree>
    <p:extLst>
      <p:ext uri="{BB962C8B-B14F-4D97-AF65-F5344CB8AC3E}">
        <p14:creationId xmlns:p14="http://schemas.microsoft.com/office/powerpoint/2010/main" val="3347607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noProof="0">
                <a:cs typeface="Calibri"/>
              </a:rPr>
              <a:t>Del av innledningen: Del i grupper og snakk om dette. Ofte er det lettere å finne ulikheter, men viktig å se ting som er felles også. Felles i klassen – skriv på tavla. Overgang til del 1: Ulike kulturer, flerspråklige familier</a:t>
            </a:r>
          </a:p>
        </p:txBody>
      </p:sp>
      <p:sp>
        <p:nvSpPr>
          <p:cNvPr id="4" name="Plassholder for lysbildenummer 3"/>
          <p:cNvSpPr>
            <a:spLocks noGrp="1"/>
          </p:cNvSpPr>
          <p:nvPr>
            <p:ph type="sldNum" sz="quarter" idx="5"/>
          </p:nvPr>
        </p:nvSpPr>
        <p:spPr/>
        <p:txBody>
          <a:bodyPr/>
          <a:lstStyle/>
          <a:p>
            <a:fld id="{424BBA70-38CC-4203-989E-D23586E97586}" type="slidenum">
              <a:rPr lang="nb-NO" smtClean="0"/>
              <a:t>14</a:t>
            </a:fld>
            <a:endParaRPr lang="nb-NO"/>
          </a:p>
        </p:txBody>
      </p:sp>
    </p:spTree>
    <p:extLst>
      <p:ext uri="{BB962C8B-B14F-4D97-AF65-F5344CB8AC3E}">
        <p14:creationId xmlns:p14="http://schemas.microsoft.com/office/powerpoint/2010/main" val="21182733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aseline="0"/>
              <a:t>Kort brainstorm felles, 2-3 min – som innledning til tema. </a:t>
            </a:r>
          </a:p>
          <a:p>
            <a:endParaRPr lang="nb-NO"/>
          </a:p>
          <a:p>
            <a:r>
              <a:rPr lang="nb-NO"/>
              <a:t>I </a:t>
            </a:r>
            <a:r>
              <a:rPr lang="nb-NO" b="1"/>
              <a:t>alle</a:t>
            </a:r>
            <a:r>
              <a:rPr lang="nb-NO" baseline="0"/>
              <a:t> samfunn og kulturer i verden ønsker foreldre at barna skal få gode liv, og at de skal klare seg bra i familien og samfunnet de lever i.</a:t>
            </a:r>
            <a:r>
              <a:rPr lang="nb-NO"/>
              <a:t>  </a:t>
            </a:r>
          </a:p>
          <a:p>
            <a:endParaRPr lang="nb-NO"/>
          </a:p>
          <a:p>
            <a:r>
              <a:rPr lang="nb-NO" baseline="0"/>
              <a:t>Men vi har forskjellig meninger om hva som er best og viktig for barnet. Vi legger vekt på ulike ting i oppdragelsen og hvordan vi jobber med barn i barnehage og på skolen.</a:t>
            </a:r>
            <a:endParaRPr lang="nb-NO" baseline="0">
              <a:cs typeface="Calibri" panose="020F0502020204030204"/>
            </a:endParaRPr>
          </a:p>
          <a:p>
            <a:r>
              <a:rPr lang="nb-NO" baseline="0"/>
              <a:t>Ulike måter å gjøre det på</a:t>
            </a:r>
            <a:r>
              <a:rPr lang="nb-NO"/>
              <a:t>….</a:t>
            </a:r>
            <a:r>
              <a:rPr lang="nb-NO" baseline="0"/>
              <a:t>det vil deltakerne også oppleve i norsk skole.</a:t>
            </a:r>
            <a:endParaRPr lang="nb-NO">
              <a:cs typeface="Calibri" panose="020F0502020204030204"/>
            </a:endParaRPr>
          </a:p>
          <a:p>
            <a:endParaRPr lang="nb-NO"/>
          </a:p>
        </p:txBody>
      </p:sp>
      <p:sp>
        <p:nvSpPr>
          <p:cNvPr id="4" name="Plassholder for lysbildenummer 3"/>
          <p:cNvSpPr>
            <a:spLocks noGrp="1"/>
          </p:cNvSpPr>
          <p:nvPr>
            <p:ph type="sldNum" sz="quarter" idx="5"/>
          </p:nvPr>
        </p:nvSpPr>
        <p:spPr/>
        <p:txBody>
          <a:bodyPr/>
          <a:lstStyle/>
          <a:p>
            <a:fld id="{424BBA70-38CC-4203-989E-D23586E97586}" type="slidenum">
              <a:rPr lang="nb-NO" smtClean="0"/>
              <a:t>16</a:t>
            </a:fld>
            <a:endParaRPr lang="nb-NO"/>
          </a:p>
        </p:txBody>
      </p:sp>
    </p:spTree>
    <p:extLst>
      <p:ext uri="{BB962C8B-B14F-4D97-AF65-F5344CB8AC3E}">
        <p14:creationId xmlns:p14="http://schemas.microsoft.com/office/powerpoint/2010/main" val="35110067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Kort brainstorming i grupper/felles: (Hensikten her er å starte bevisstgjøring)</a:t>
            </a:r>
            <a:endParaRPr lang="en-US"/>
          </a:p>
          <a:p>
            <a:r>
              <a:rPr lang="nb-NO"/>
              <a:t>Hva er likt og hva er forskjellig i disse to familiene (hvem bor de sammen med, hvor stor er familien, hvor mange barn er det vanlig å få, hvem bestemmer, jobber begge foreldrene, hvor bor besteforeldre, hvem passer barna, </a:t>
            </a:r>
            <a:r>
              <a:rPr lang="nb-NO" err="1"/>
              <a:t>etc</a:t>
            </a:r>
            <a:r>
              <a:rPr lang="nb-NO"/>
              <a:t> ? </a:t>
            </a:r>
            <a:endParaRPr lang="nb-NO">
              <a:cs typeface="Calibri"/>
            </a:endParaRPr>
          </a:p>
          <a:p>
            <a:r>
              <a:rPr lang="nb-NO"/>
              <a:t>Kjernefamilie – storfamilie</a:t>
            </a:r>
            <a:endParaRPr lang="nb-NO">
              <a:cs typeface="Calibri"/>
            </a:endParaRPr>
          </a:p>
          <a:p>
            <a:r>
              <a:rPr lang="nb-NO"/>
              <a:t>-I Norge er det ofte mindre familier – ikke så mange til å hjelpe deg. Det er store forventninger til foreldrene, både på skole og for fritidsaktiviteter for barna. Begge foreldrene jobber som regel. Barna i barnehage, oppdras til å bli selvstendige, bestemme mye selv – osv.</a:t>
            </a:r>
          </a:p>
        </p:txBody>
      </p:sp>
      <p:sp>
        <p:nvSpPr>
          <p:cNvPr id="4" name="Plassholder for lysbildenummer 3"/>
          <p:cNvSpPr>
            <a:spLocks noGrp="1"/>
          </p:cNvSpPr>
          <p:nvPr>
            <p:ph type="sldNum" sz="quarter" idx="5"/>
          </p:nvPr>
        </p:nvSpPr>
        <p:spPr/>
        <p:txBody>
          <a:bodyPr/>
          <a:lstStyle/>
          <a:p>
            <a:fld id="{424BBA70-38CC-4203-989E-D23586E97586}" type="slidenum">
              <a:rPr lang="nb-NO" smtClean="0"/>
              <a:t>17</a:t>
            </a:fld>
            <a:endParaRPr lang="nb-NO"/>
          </a:p>
        </p:txBody>
      </p:sp>
    </p:spTree>
    <p:extLst>
      <p:ext uri="{BB962C8B-B14F-4D97-AF65-F5344CB8AC3E}">
        <p14:creationId xmlns:p14="http://schemas.microsoft.com/office/powerpoint/2010/main" val="28156293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Norge er et individualistisk samfunn – egen selvstendighet, den nærmeste familie og at man skal klare seg selv, er viktigere enn storfamilien, landsbyen, gruppen, nettverket – enkelt forklart </a:t>
            </a:r>
          </a:p>
        </p:txBody>
      </p:sp>
      <p:sp>
        <p:nvSpPr>
          <p:cNvPr id="4" name="Plassholder for lysbildenummer 3"/>
          <p:cNvSpPr>
            <a:spLocks noGrp="1"/>
          </p:cNvSpPr>
          <p:nvPr>
            <p:ph type="sldNum" sz="quarter" idx="5"/>
          </p:nvPr>
        </p:nvSpPr>
        <p:spPr/>
        <p:txBody>
          <a:bodyPr/>
          <a:lstStyle/>
          <a:p>
            <a:fld id="{424BBA70-38CC-4203-989E-D23586E97586}" type="slidenum">
              <a:rPr lang="nb-NO" smtClean="0"/>
              <a:t>18</a:t>
            </a:fld>
            <a:endParaRPr lang="nb-NO"/>
          </a:p>
        </p:txBody>
      </p:sp>
    </p:spTree>
    <p:extLst>
      <p:ext uri="{BB962C8B-B14F-4D97-AF65-F5344CB8AC3E}">
        <p14:creationId xmlns:p14="http://schemas.microsoft.com/office/powerpoint/2010/main" val="19584599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ltLang="nb-NO"/>
              <a:t>Noen samfunn kalles</a:t>
            </a:r>
            <a:r>
              <a:rPr lang="nb-NO" altLang="nb-NO" baseline="0"/>
              <a:t> individualistiske. Norge er i dag et slikt samfunn (det har forandret seg mye de siste 100 årene)</a:t>
            </a:r>
          </a:p>
          <a:p>
            <a:r>
              <a:rPr lang="nb-NO" altLang="nb-NO" baseline="0"/>
              <a:t>Alle INDIVIDER har rettigheter – rett til liv, til utdanning, til å ta egne bestemmelser om sitt liv. Også barna – for eksempel på skolen. De har rettighet på skolen.</a:t>
            </a:r>
          </a:p>
          <a:p>
            <a:r>
              <a:rPr lang="nb-NO" altLang="nb-NO" baseline="0"/>
              <a:t>Og </a:t>
            </a:r>
            <a:r>
              <a:rPr lang="nb-NO" altLang="nb-NO" b="1" baseline="0"/>
              <a:t>ansvar</a:t>
            </a:r>
            <a:r>
              <a:rPr lang="nb-NO" altLang="nb-NO" baseline="0"/>
              <a:t> for sitt eget liv – forsørge seg selv - kan ikke kreve /forvente at noen forsørger deg når du er over 18 år.</a:t>
            </a:r>
          </a:p>
          <a:p>
            <a:r>
              <a:rPr lang="nb-NO" altLang="nb-NO" b="1" baseline="0"/>
              <a:t>Selvstendighet</a:t>
            </a:r>
            <a:r>
              <a:rPr lang="nb-NO" altLang="nb-NO" baseline="0"/>
              <a:t> er viktig. </a:t>
            </a:r>
            <a:r>
              <a:rPr lang="nb-NO" sz="1200"/>
              <a:t>Kjernefamilien er viktigere enn storfamilie. Alle bestemmer selv hvem de vil gifte seg med.</a:t>
            </a:r>
            <a:endParaRPr lang="nb-NO" altLang="nb-NO" baseline="0"/>
          </a:p>
          <a:p>
            <a:endParaRPr lang="nb-NO"/>
          </a:p>
        </p:txBody>
      </p:sp>
      <p:sp>
        <p:nvSpPr>
          <p:cNvPr id="4" name="Plassholder for lysbildenummer 3"/>
          <p:cNvSpPr>
            <a:spLocks noGrp="1"/>
          </p:cNvSpPr>
          <p:nvPr>
            <p:ph type="sldNum" sz="quarter" idx="5"/>
          </p:nvPr>
        </p:nvSpPr>
        <p:spPr/>
        <p:txBody>
          <a:bodyPr/>
          <a:lstStyle/>
          <a:p>
            <a:fld id="{424BBA70-38CC-4203-989E-D23586E97586}" type="slidenum">
              <a:rPr lang="nb-NO" smtClean="0"/>
              <a:t>19</a:t>
            </a:fld>
            <a:endParaRPr lang="nb-NO"/>
          </a:p>
        </p:txBody>
      </p:sp>
    </p:spTree>
    <p:extLst>
      <p:ext uri="{BB962C8B-B14F-4D97-AF65-F5344CB8AC3E}">
        <p14:creationId xmlns:p14="http://schemas.microsoft.com/office/powerpoint/2010/main" val="7668548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Lek er også læring. Mye lek i barnehage og skole. Voksne setter seg ned med barna</a:t>
            </a:r>
            <a:endParaRPr lang="en-GB"/>
          </a:p>
        </p:txBody>
      </p:sp>
      <p:sp>
        <p:nvSpPr>
          <p:cNvPr id="4" name="Plassholder for lysbildenummer 3"/>
          <p:cNvSpPr>
            <a:spLocks noGrp="1"/>
          </p:cNvSpPr>
          <p:nvPr>
            <p:ph type="sldNum" sz="quarter" idx="5"/>
          </p:nvPr>
        </p:nvSpPr>
        <p:spPr/>
        <p:txBody>
          <a:bodyPr/>
          <a:lstStyle/>
          <a:p>
            <a:fld id="{424BBA70-38CC-4203-989E-D23586E97586}" type="slidenum">
              <a:rPr lang="nb-NO" smtClean="0"/>
              <a:t>20</a:t>
            </a:fld>
            <a:endParaRPr lang="nb-NO"/>
          </a:p>
        </p:txBody>
      </p:sp>
    </p:spTree>
    <p:extLst>
      <p:ext uri="{BB962C8B-B14F-4D97-AF65-F5344CB8AC3E}">
        <p14:creationId xmlns:p14="http://schemas.microsoft.com/office/powerpoint/2010/main" val="2347861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sz="1200"/>
              <a:t>I Norge er det viktig at barn skal klare å gjøre ting selv, (spise selv, kle på seg selv I barnehagen), at de skal hjelpe til hjemme (lage mat, vaske). Vi ønsker at barna skal være nysgjerrige og finne ut ting selv/alene.</a:t>
            </a:r>
            <a:r>
              <a:rPr lang="nb-NO" sz="1200"/>
              <a:t>. De skal vise egne meninger, de skal respekteres av de voksne, har egne rettigheter på skolen, oppdragelse og metoder på skolen har som mål at barna skal </a:t>
            </a:r>
            <a:r>
              <a:rPr lang="nb-NO" sz="1200" b="1"/>
              <a:t>bli selvstendige, nysgjerrige og lære å utforske. Dette påvirker hvordan de jobber med barna i skolen.</a:t>
            </a:r>
          </a:p>
          <a:p>
            <a:endParaRPr lang="nb-NO" sz="1200" b="1"/>
          </a:p>
          <a:p>
            <a:r>
              <a:rPr lang="nb-NO" sz="1200" b="1"/>
              <a:t>Alt er forberedelse på et voksenliv med mye ansvar, 18 år.  (individualisme). </a:t>
            </a:r>
            <a:endParaRPr lang="nb-NO" b="1"/>
          </a:p>
        </p:txBody>
      </p:sp>
      <p:sp>
        <p:nvSpPr>
          <p:cNvPr id="4" name="Plassholder for lysbildenummer 3"/>
          <p:cNvSpPr>
            <a:spLocks noGrp="1"/>
          </p:cNvSpPr>
          <p:nvPr>
            <p:ph type="sldNum" sz="quarter" idx="5"/>
          </p:nvPr>
        </p:nvSpPr>
        <p:spPr/>
        <p:txBody>
          <a:bodyPr/>
          <a:lstStyle/>
          <a:p>
            <a:fld id="{424BBA70-38CC-4203-989E-D23586E97586}" type="slidenum">
              <a:rPr lang="nb-NO" smtClean="0"/>
              <a:t>21</a:t>
            </a:fld>
            <a:endParaRPr lang="nb-NO"/>
          </a:p>
        </p:txBody>
      </p:sp>
    </p:spTree>
    <p:extLst>
      <p:ext uri="{BB962C8B-B14F-4D97-AF65-F5344CB8AC3E}">
        <p14:creationId xmlns:p14="http://schemas.microsoft.com/office/powerpoint/2010/main" val="8499445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Ulike måter å vise respekt og tillit på.</a:t>
            </a:r>
          </a:p>
          <a:p>
            <a:r>
              <a:rPr lang="en-US"/>
              <a:t>I Norge er </a:t>
            </a:r>
            <a:r>
              <a:rPr lang="en-US" err="1"/>
              <a:t>øyekontakt</a:t>
            </a:r>
            <a:r>
              <a:rPr lang="en-US"/>
              <a:t> </a:t>
            </a:r>
            <a:r>
              <a:rPr lang="en-US" err="1"/>
              <a:t>viktig</a:t>
            </a:r>
            <a:r>
              <a:rPr lang="en-US"/>
              <a:t> for å </a:t>
            </a:r>
            <a:r>
              <a:rPr lang="en-US" err="1"/>
              <a:t>viser</a:t>
            </a:r>
            <a:r>
              <a:rPr lang="en-US"/>
              <a:t> </a:t>
            </a:r>
            <a:r>
              <a:rPr lang="en-US" err="1"/>
              <a:t>respekt</a:t>
            </a:r>
            <a:r>
              <a:rPr lang="en-US"/>
              <a:t>, vise at vi </a:t>
            </a:r>
            <a:r>
              <a:rPr lang="en-US" err="1"/>
              <a:t>lytter</a:t>
            </a:r>
            <a:r>
              <a:rPr lang="en-US"/>
              <a:t> </a:t>
            </a:r>
            <a:r>
              <a:rPr lang="en-US" err="1"/>
              <a:t>til</a:t>
            </a:r>
            <a:r>
              <a:rPr lang="en-US"/>
              <a:t> det den </a:t>
            </a:r>
            <a:r>
              <a:rPr lang="en-US" err="1"/>
              <a:t>andre</a:t>
            </a:r>
            <a:r>
              <a:rPr lang="en-US"/>
              <a:t> </a:t>
            </a:r>
            <a:r>
              <a:rPr lang="en-US" err="1"/>
              <a:t>personen</a:t>
            </a:r>
            <a:r>
              <a:rPr lang="en-US"/>
              <a:t> </a:t>
            </a:r>
            <a:r>
              <a:rPr lang="en-US" err="1"/>
              <a:t>sier</a:t>
            </a:r>
            <a:r>
              <a:rPr lang="en-US"/>
              <a:t> </a:t>
            </a:r>
            <a:r>
              <a:rPr lang="en-US" err="1"/>
              <a:t>og</a:t>
            </a:r>
            <a:r>
              <a:rPr lang="en-US"/>
              <a:t> for at vi </a:t>
            </a:r>
            <a:r>
              <a:rPr lang="en-US" err="1"/>
              <a:t>stoler</a:t>
            </a:r>
            <a:r>
              <a:rPr lang="en-US"/>
              <a:t> </a:t>
            </a:r>
            <a:r>
              <a:rPr lang="en-US" err="1"/>
              <a:t>på</a:t>
            </a:r>
            <a:r>
              <a:rPr lang="en-US"/>
              <a:t> </a:t>
            </a:r>
            <a:r>
              <a:rPr lang="en-US" err="1"/>
              <a:t>en</a:t>
            </a:r>
            <a:r>
              <a:rPr lang="en-US"/>
              <a:t> person. </a:t>
            </a:r>
            <a:r>
              <a:rPr lang="en-US" err="1"/>
              <a:t>Øyekontakt</a:t>
            </a:r>
            <a:r>
              <a:rPr lang="en-US"/>
              <a:t> </a:t>
            </a:r>
            <a:r>
              <a:rPr lang="en-US" err="1"/>
              <a:t>skaper</a:t>
            </a:r>
            <a:r>
              <a:rPr lang="en-US"/>
              <a:t> </a:t>
            </a:r>
            <a:r>
              <a:rPr lang="en-US" err="1"/>
              <a:t>tillit</a:t>
            </a:r>
            <a:r>
              <a:rPr lang="en-US"/>
              <a:t> – det er </a:t>
            </a:r>
            <a:r>
              <a:rPr lang="en-US" err="1"/>
              <a:t>lettere</a:t>
            </a:r>
            <a:r>
              <a:rPr lang="en-US"/>
              <a:t> å stole </a:t>
            </a:r>
            <a:r>
              <a:rPr lang="en-US" err="1"/>
              <a:t>på</a:t>
            </a:r>
            <a:r>
              <a:rPr lang="en-US"/>
              <a:t> folk </a:t>
            </a:r>
            <a:r>
              <a:rPr lang="en-US" err="1"/>
              <a:t>som</a:t>
            </a:r>
            <a:r>
              <a:rPr lang="en-US"/>
              <a:t> ser deg </a:t>
            </a:r>
            <a:r>
              <a:rPr lang="en-US" err="1"/>
              <a:t>i</a:t>
            </a:r>
            <a:r>
              <a:rPr lang="en-US"/>
              <a:t> </a:t>
            </a:r>
            <a:r>
              <a:rPr lang="en-US" err="1"/>
              <a:t>øynene</a:t>
            </a:r>
            <a:r>
              <a:rPr lang="en-US"/>
              <a:t>.</a:t>
            </a:r>
          </a:p>
        </p:txBody>
      </p:sp>
      <p:sp>
        <p:nvSpPr>
          <p:cNvPr id="4" name="Plassholder for lysbildenummer 3"/>
          <p:cNvSpPr>
            <a:spLocks noGrp="1"/>
          </p:cNvSpPr>
          <p:nvPr>
            <p:ph type="sldNum" sz="quarter" idx="5"/>
          </p:nvPr>
        </p:nvSpPr>
        <p:spPr/>
        <p:txBody>
          <a:bodyPr/>
          <a:lstStyle/>
          <a:p>
            <a:fld id="{424BBA70-38CC-4203-989E-D23586E97586}" type="slidenum">
              <a:rPr lang="nb-NO" smtClean="0"/>
              <a:t>22</a:t>
            </a:fld>
            <a:endParaRPr lang="nb-NO"/>
          </a:p>
        </p:txBody>
      </p:sp>
    </p:spTree>
    <p:extLst>
      <p:ext uri="{BB962C8B-B14F-4D97-AF65-F5344CB8AC3E}">
        <p14:creationId xmlns:p14="http://schemas.microsoft.com/office/powerpoint/2010/main" val="1835743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I vårt individualistiske samfunn er det liten forskjell på gutter og jenter   - alle har samme rettigheter. Det er ikke stor forskjell på hvordan barna blir behandlet –  de får lik oppdragelse og foreldrene og skolen tenker de skal klare det samme, få god utdanning og jobb</a:t>
            </a:r>
          </a:p>
          <a:p>
            <a:endParaRPr lang="nb-NO">
              <a:cs typeface="Calibri"/>
            </a:endParaRPr>
          </a:p>
          <a:p>
            <a:endParaRPr lang="nb-NO">
              <a:cs typeface="Calibri"/>
            </a:endParaRPr>
          </a:p>
          <a:p>
            <a:endParaRPr lang="nb-NO">
              <a:cs typeface="Calibri"/>
            </a:endParaRPr>
          </a:p>
        </p:txBody>
      </p:sp>
      <p:sp>
        <p:nvSpPr>
          <p:cNvPr id="4" name="Plassholder for lysbildenummer 3"/>
          <p:cNvSpPr>
            <a:spLocks noGrp="1"/>
          </p:cNvSpPr>
          <p:nvPr>
            <p:ph type="sldNum" sz="quarter" idx="5"/>
          </p:nvPr>
        </p:nvSpPr>
        <p:spPr/>
        <p:txBody>
          <a:bodyPr/>
          <a:lstStyle/>
          <a:p>
            <a:fld id="{424BBA70-38CC-4203-989E-D23586E97586}" type="slidenum">
              <a:rPr lang="nb-NO" smtClean="0"/>
              <a:t>23</a:t>
            </a:fld>
            <a:endParaRPr lang="nb-NO"/>
          </a:p>
        </p:txBody>
      </p:sp>
    </p:spTree>
    <p:extLst>
      <p:ext uri="{BB962C8B-B14F-4D97-AF65-F5344CB8AC3E}">
        <p14:creationId xmlns:p14="http://schemas.microsoft.com/office/powerpoint/2010/main" val="14195085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Vi har snakket om forskjeller som kan være mellom land og ulike kulturer (selv om ikke alle er like i et land) : Felles avslutningsvis –</a:t>
            </a:r>
            <a:r>
              <a:rPr lang="nb-NO" err="1"/>
              <a:t>evt</a:t>
            </a:r>
            <a:r>
              <a:rPr lang="nb-NO"/>
              <a:t> kort runde innom alle deltakerne: Diskuter spørsmålet.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a:t>Hva er positivt</a:t>
            </a:r>
            <a:r>
              <a:rPr lang="nb-NO" baseline="0"/>
              <a:t> for barn med å leve i to / flere kulturer ? Hvordan er det for foreldrene ?</a:t>
            </a:r>
            <a:r>
              <a:rPr lang="nb-NO"/>
              <a:t> </a:t>
            </a:r>
            <a:endParaRPr lang="nb-NO" baseline="0"/>
          </a:p>
          <a:p>
            <a:endParaRPr lang="nb-NO"/>
          </a:p>
        </p:txBody>
      </p:sp>
      <p:sp>
        <p:nvSpPr>
          <p:cNvPr id="4" name="Plassholder for lysbildenummer 3"/>
          <p:cNvSpPr>
            <a:spLocks noGrp="1"/>
          </p:cNvSpPr>
          <p:nvPr>
            <p:ph type="sldNum" sz="quarter" idx="10"/>
          </p:nvPr>
        </p:nvSpPr>
        <p:spPr/>
        <p:txBody>
          <a:bodyPr/>
          <a:lstStyle/>
          <a:p>
            <a:fld id="{424BBA70-38CC-4203-989E-D23586E97586}" type="slidenum">
              <a:rPr lang="nb-NO" smtClean="0"/>
              <a:t>24</a:t>
            </a:fld>
            <a:endParaRPr lang="nb-NO"/>
          </a:p>
        </p:txBody>
      </p:sp>
    </p:spTree>
    <p:extLst>
      <p:ext uri="{BB962C8B-B14F-4D97-AF65-F5344CB8AC3E}">
        <p14:creationId xmlns:p14="http://schemas.microsoft.com/office/powerpoint/2010/main" val="1895198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Her starter innledning:</a:t>
            </a:r>
          </a:p>
          <a:p>
            <a:r>
              <a:rPr lang="nb-NO" sz="1600"/>
              <a:t>Snakk sammen – hva har dere alle felles? </a:t>
            </a:r>
            <a:r>
              <a:rPr lang="nb-NO" sz="1600" i="1"/>
              <a:t>(De er alle foreldre med barn i skolen). </a:t>
            </a:r>
          </a:p>
          <a:p>
            <a:r>
              <a:rPr lang="nb-NO" sz="1600" i="0"/>
              <a:t>Så f</a:t>
            </a:r>
            <a:r>
              <a:rPr lang="nb-NO" sz="1600"/>
              <a:t>ortell om bakgrunn for kurset: </a:t>
            </a:r>
            <a:endParaRPr lang="nb-NO" sz="1600">
              <a:cs typeface="Calibri" panose="020F0502020204030204"/>
            </a:endParaRPr>
          </a:p>
          <a:p>
            <a:r>
              <a:rPr lang="nb-NO" sz="1600">
                <a:cs typeface="Calibri" panose="020F0502020204030204"/>
              </a:rPr>
              <a:t>Vi vet at den norske skolen kan være vanskelig å forstå for foreldre som er nye i Norge. Hensikten med dette kurset er å gjøre møtet og samarbeidet med skolen til barna deres enklere – fordi det er så viktig for barna.</a:t>
            </a:r>
          </a:p>
          <a:p>
            <a:endParaRPr lang="nb-NO" sz="1600">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600" b="1"/>
              <a:t>Foreldrene er den aller viktigste ressursen </a:t>
            </a:r>
            <a:r>
              <a:rPr lang="nb-NO" sz="1600"/>
              <a:t>(støtte, hjelp) for barna sine! Alle foreldre er forskjellige – heller ingen norske foreldre gjør at på samme måte, eller på EN riktig måte. Også norske foreldre får det vi kaller veiledning, informasjon etc…. Mange foreldre kjenner seg usikre på hva skolen forventer av dem, hvordan de kan hjelpe barna sine. Mye er nytt i skolen de siste årene – også for norske foreldre. Den norske skolen har forandret seg mye de siste 60-80 årene, og forandrer seg hele tiden. </a:t>
            </a:r>
            <a:endParaRPr lang="nb-NO" sz="1600">
              <a:cs typeface="Calibri"/>
            </a:endParaRPr>
          </a:p>
          <a:p>
            <a:r>
              <a:rPr lang="nb-NO" sz="1600" b="1"/>
              <a:t>Skole kan være annerledes </a:t>
            </a:r>
            <a:r>
              <a:rPr lang="nb-NO" sz="1600"/>
              <a:t>enn den dere kjenner fra hjemlandet.. </a:t>
            </a:r>
            <a:endParaRPr lang="nb-NO" sz="1600">
              <a:cs typeface="Calibri" panose="020F0502020204030204"/>
            </a:endParaRPr>
          </a:p>
          <a:p>
            <a:endParaRPr lang="nb-NO" sz="1600">
              <a:cs typeface="Calibri" panose="020F0502020204030204"/>
            </a:endParaRPr>
          </a:p>
          <a:p>
            <a:r>
              <a:rPr lang="nb-NO" sz="1600" b="1"/>
              <a:t>Kanskje vanskelig </a:t>
            </a:r>
            <a:r>
              <a:rPr lang="nb-NO" sz="1600"/>
              <a:t>å forstå alt sammen og å forstå hva skolene </a:t>
            </a:r>
            <a:r>
              <a:rPr lang="nb-NO" sz="1600" i="1"/>
              <a:t>forventer</a:t>
            </a:r>
            <a:r>
              <a:rPr lang="nb-NO" sz="1600"/>
              <a:t> av foreldrene. Det er viktig å </a:t>
            </a:r>
            <a:r>
              <a:rPr lang="nb-NO" sz="1600" b="0"/>
              <a:t>forstå  hvordan skolen jobber </a:t>
            </a:r>
            <a:r>
              <a:rPr lang="nb-NO" sz="1600"/>
              <a:t>med barna og hvordan foreldre kan hjelpe barna og samarbeide godt med skolen.</a:t>
            </a:r>
          </a:p>
          <a:p>
            <a:endParaRPr lang="nb-NO" sz="1600"/>
          </a:p>
        </p:txBody>
      </p:sp>
      <p:sp>
        <p:nvSpPr>
          <p:cNvPr id="4" name="Plassholder for lysbildenummer 3"/>
          <p:cNvSpPr>
            <a:spLocks noGrp="1"/>
          </p:cNvSpPr>
          <p:nvPr>
            <p:ph type="sldNum" sz="quarter" idx="5"/>
          </p:nvPr>
        </p:nvSpPr>
        <p:spPr/>
        <p:txBody>
          <a:bodyPr/>
          <a:lstStyle/>
          <a:p>
            <a:fld id="{424BBA70-38CC-4203-989E-D23586E97586}" type="slidenum">
              <a:rPr lang="nb-NO" smtClean="0"/>
              <a:t>5</a:t>
            </a:fld>
            <a:endParaRPr lang="nb-NO"/>
          </a:p>
        </p:txBody>
      </p:sp>
    </p:spTree>
    <p:extLst>
      <p:ext uri="{BB962C8B-B14F-4D97-AF65-F5344CB8AC3E}">
        <p14:creationId xmlns:p14="http://schemas.microsoft.com/office/powerpoint/2010/main" val="16093593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Plassholder for lysbilde 1"/>
          <p:cNvSpPr>
            <a:spLocks noGrp="1" noRot="1" noChangeAspect="1" noTextEdit="1"/>
          </p:cNvSpPr>
          <p:nvPr>
            <p:ph type="sldImg"/>
          </p:nvPr>
        </p:nvSpPr>
        <p:spPr>
          <a:ln/>
        </p:spPr>
      </p:sp>
      <p:sp>
        <p:nvSpPr>
          <p:cNvPr id="92163" name="Plassholder for nota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nn-NO" altLang="nb-NO">
                <a:latin typeface="Arial"/>
                <a:ea typeface="ＭＳ Ｐゴシック"/>
                <a:cs typeface="Arial"/>
              </a:rPr>
              <a:t>Spør kva </a:t>
            </a:r>
            <a:r>
              <a:rPr lang="nn-NO" altLang="nb-NO" err="1">
                <a:latin typeface="Arial"/>
                <a:ea typeface="ＭＳ Ｐゴシック"/>
                <a:cs typeface="Arial"/>
              </a:rPr>
              <a:t>deltakerne</a:t>
            </a:r>
            <a:r>
              <a:rPr lang="nn-NO" altLang="nb-NO">
                <a:latin typeface="Arial"/>
                <a:ea typeface="ＭＳ Ｐゴシック"/>
                <a:cs typeface="Arial"/>
              </a:rPr>
              <a:t> forstår rundt dette! Og </a:t>
            </a:r>
            <a:r>
              <a:rPr lang="nn-NO" altLang="nb-NO" err="1">
                <a:latin typeface="Arial"/>
                <a:ea typeface="ＭＳ Ｐゴシック"/>
                <a:cs typeface="Arial"/>
              </a:rPr>
              <a:t>hva</a:t>
            </a:r>
            <a:r>
              <a:rPr lang="nn-NO" altLang="nb-NO">
                <a:latin typeface="Arial"/>
                <a:ea typeface="ＭＳ Ｐゴシック"/>
                <a:cs typeface="Arial"/>
              </a:rPr>
              <a:t> bør foreldre </a:t>
            </a:r>
            <a:r>
              <a:rPr lang="nn-NO" altLang="nb-NO" err="1">
                <a:latin typeface="Arial"/>
                <a:ea typeface="ＭＳ Ｐゴシック"/>
                <a:cs typeface="Arial"/>
              </a:rPr>
              <a:t>gjøre</a:t>
            </a:r>
            <a:r>
              <a:rPr lang="nn-NO" altLang="nb-NO">
                <a:latin typeface="Arial"/>
                <a:ea typeface="ＭＳ Ｐゴシック"/>
                <a:cs typeface="Arial"/>
              </a:rPr>
              <a:t> for at barna skal ha det bra når de lever i et land med </a:t>
            </a:r>
            <a:r>
              <a:rPr lang="nn-NO" altLang="nb-NO" err="1">
                <a:latin typeface="Arial"/>
                <a:ea typeface="ＭＳ Ｐゴシック"/>
                <a:cs typeface="Arial"/>
              </a:rPr>
              <a:t>flere</a:t>
            </a:r>
            <a:r>
              <a:rPr lang="nn-NO" altLang="nb-NO">
                <a:latin typeface="Arial"/>
                <a:ea typeface="ＭＳ Ｐゴシック"/>
                <a:cs typeface="Arial"/>
              </a:rPr>
              <a:t> </a:t>
            </a:r>
            <a:r>
              <a:rPr lang="nn-NO" altLang="nb-NO" err="1">
                <a:latin typeface="Arial"/>
                <a:ea typeface="ＭＳ Ｐゴシック"/>
                <a:cs typeface="Arial"/>
              </a:rPr>
              <a:t>kulturer</a:t>
            </a:r>
            <a:r>
              <a:rPr lang="nn-NO" altLang="nb-NO">
                <a:latin typeface="Arial"/>
                <a:ea typeface="ＭＳ Ｐゴシック"/>
                <a:cs typeface="Arial"/>
              </a:rPr>
              <a:t> (for å bli trygge og glade) Hvordan kan det bli vanskelig for barna å vokse opp med to kulturer? De møter norsk kultur på skolen – hjemlandets kultur hjemme?</a:t>
            </a:r>
            <a:endParaRPr lang="nb-NO"/>
          </a:p>
          <a:p>
            <a:pPr marL="0" marR="0" lvl="0" indent="0" algn="l" defTabSz="914400">
              <a:lnSpc>
                <a:spcPct val="100000"/>
              </a:lnSpc>
              <a:spcBef>
                <a:spcPts val="0"/>
              </a:spcBef>
              <a:spcAft>
                <a:spcPts val="0"/>
              </a:spcAft>
              <a:buClrTx/>
              <a:buSzTx/>
              <a:buFontTx/>
              <a:buNone/>
              <a:tabLst/>
              <a:defRPr/>
            </a:pPr>
            <a:endParaRPr lang="nn-NO" altLang="nb-NO">
              <a:latin typeface="Arial" panose="020B0604020202020204" pitchFamily="34" charset="0"/>
              <a:ea typeface="ＭＳ Ｐゴシック" panose="020B0600070205080204" pitchFamily="34" charset="-128"/>
              <a:cs typeface="Arial"/>
            </a:endParaRPr>
          </a:p>
          <a:p>
            <a:pPr>
              <a:defRPr/>
            </a:pPr>
            <a:r>
              <a:rPr lang="nn-NO" altLang="nb-NO" err="1">
                <a:latin typeface="Arial"/>
                <a:ea typeface="ＭＳ Ｐゴシック"/>
                <a:cs typeface="Arial"/>
              </a:rPr>
              <a:t>مرتاح</a:t>
            </a:r>
            <a:r>
              <a:rPr lang="nn-NO" altLang="nb-NO">
                <a:latin typeface="Arial"/>
                <a:ea typeface="ＭＳ Ｐゴシック"/>
                <a:cs typeface="Arial"/>
              </a:rPr>
              <a:t> </a:t>
            </a:r>
            <a:r>
              <a:rPr lang="nn-NO" altLang="nb-NO" err="1">
                <a:latin typeface="Arial"/>
                <a:ea typeface="ＭＳ Ｐゴシック"/>
                <a:cs typeface="Arial"/>
              </a:rPr>
              <a:t>في</a:t>
            </a:r>
            <a:r>
              <a:rPr lang="nn-NO" altLang="nb-NO">
                <a:latin typeface="Arial"/>
                <a:ea typeface="ＭＳ Ｐゴシック"/>
                <a:cs typeface="Arial"/>
              </a:rPr>
              <a:t> </a:t>
            </a:r>
            <a:r>
              <a:rPr lang="nn-NO" altLang="nb-NO" err="1">
                <a:latin typeface="Arial"/>
                <a:ea typeface="ＭＳ Ｐゴシック"/>
                <a:cs typeface="Arial"/>
              </a:rPr>
              <a:t>مزيج</a:t>
            </a:r>
            <a:r>
              <a:rPr lang="nn-NO" altLang="nb-NO">
                <a:latin typeface="Arial"/>
                <a:ea typeface="ＭＳ Ｐゴシック"/>
                <a:cs typeface="Arial"/>
              </a:rPr>
              <a:t>  </a:t>
            </a:r>
            <a:r>
              <a:rPr lang="nn-NO" altLang="nb-NO" err="1">
                <a:latin typeface="Arial"/>
                <a:ea typeface="ＭＳ Ｐゴシック"/>
                <a:cs typeface="Arial"/>
              </a:rPr>
              <a:t>الثقافي</a:t>
            </a:r>
            <a:endParaRPr lang="nn-NO" altLang="nb-NO">
              <a:latin typeface="Arial" panose="020B0604020202020204" pitchFamily="34" charset="0"/>
              <a:ea typeface="ＭＳ Ｐゴシック" panose="020B0600070205080204" pitchFamily="34" charset="-128"/>
              <a:cs typeface="Arial"/>
            </a:endParaRPr>
          </a:p>
          <a:p>
            <a:pPr>
              <a:defRPr/>
            </a:pPr>
            <a:endParaRPr lang="nn-NO" altLang="nb-NO">
              <a:latin typeface="Arial" panose="020B0604020202020204" pitchFamily="34"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n-NO" altLang="nb-NO">
                <a:latin typeface="Arial"/>
                <a:ea typeface="ＭＳ Ｐゴシック"/>
                <a:cs typeface="Arial"/>
              </a:rPr>
              <a:t>Bruk om det passer i gruppa: Loveleen Brenna i </a:t>
            </a:r>
            <a:r>
              <a:rPr lang="nn-NO" altLang="nb-NO" i="1" err="1">
                <a:latin typeface="Arial"/>
                <a:ea typeface="ＭＳ Ｐゴシック"/>
                <a:cs typeface="Arial"/>
              </a:rPr>
              <a:t>Sangam</a:t>
            </a:r>
            <a:r>
              <a:rPr lang="nn-NO" altLang="nb-NO">
                <a:latin typeface="Arial"/>
                <a:ea typeface="ＭＳ Ｐゴシック"/>
                <a:cs typeface="Arial"/>
              </a:rPr>
              <a:t>!. Fagbokforlaget as (2004): </a:t>
            </a:r>
            <a:r>
              <a:rPr lang="nb-NO" altLang="nb-NO" sz="1200"/>
              <a:t>For at barn skal få en trygg og verdifull identitet, </a:t>
            </a:r>
            <a:r>
              <a:rPr lang="nb-NO" altLang="nb-NO" sz="1200" b="1"/>
              <a:t>må de voksne legge forholdene til rette for at det skal bli mulig å velge verdier, ikke tvinge barn til å velge mellom to kulturer. </a:t>
            </a:r>
            <a:r>
              <a:rPr lang="nb-NO" altLang="nb-NO" sz="1200"/>
              <a:t>Barnet får et større perspektiv og en </a:t>
            </a:r>
            <a:r>
              <a:rPr lang="nb-NO" altLang="nb-NO" sz="1200" b="1"/>
              <a:t>flerkulturell kompetanse</a:t>
            </a:r>
            <a:r>
              <a:rPr lang="nb-NO" altLang="nb-NO" sz="1200"/>
              <a:t> som kommer fra to eller flere kjente virkeligheter. (Barna møter norsk kultur og norske verdier på skolen og i samfunnet – de lærer om flere kulturer, det er en positiv ting for dem…</a:t>
            </a:r>
            <a:endParaRPr lang="nb-NO" altLang="nb-NO" sz="120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ltLang="nb-NO" sz="1200"/>
          </a:p>
          <a:p>
            <a:r>
              <a:rPr lang="nb-NO" b="1"/>
              <a:t>Legge forholdene til rette for at det skal bli mulig å velge verdier, ikke tvinge barn til å velge mellom to kulturer.</a:t>
            </a:r>
            <a:endParaRPr lang="nn-NO"/>
          </a:p>
          <a:p>
            <a:endParaRPr lang="nn-NO" altLang="nb-NO" i="1">
              <a:latin typeface="Arial" panose="020B0604020202020204" pitchFamily="34" charset="0"/>
              <a:ea typeface="ＭＳ Ｐゴシック" panose="020B0600070205080204" pitchFamily="34" charset="-128"/>
            </a:endParaRPr>
          </a:p>
          <a:p>
            <a:endParaRPr lang="nn-NO" altLang="nb-NO" i="1">
              <a:latin typeface="Arial" panose="020B0604020202020204" pitchFamily="34" charset="0"/>
              <a:ea typeface="ＭＳ Ｐゴシック" panose="020B0600070205080204" pitchFamily="34" charset="-128"/>
            </a:endParaRPr>
          </a:p>
          <a:p>
            <a:endParaRPr lang="nb-NO" altLang="nb-NO" i="1">
              <a:latin typeface="Arial" panose="020B0604020202020204" pitchFamily="34" charset="0"/>
              <a:ea typeface="ＭＳ Ｐゴシック" panose="020B0600070205080204" pitchFamily="34" charset="-128"/>
            </a:endParaRPr>
          </a:p>
          <a:p>
            <a:endParaRPr lang="nn-NO" altLang="nb-NO">
              <a:latin typeface="Arial" panose="020B0604020202020204" pitchFamily="34" charset="0"/>
              <a:ea typeface="ＭＳ Ｐゴシック" panose="020B0600070205080204" pitchFamily="34" charset="-128"/>
            </a:endParaRPr>
          </a:p>
          <a:p>
            <a:endParaRPr lang="nn-NO" altLang="nb-NO">
              <a:latin typeface="Arial" panose="020B0604020202020204" pitchFamily="34" charset="0"/>
              <a:ea typeface="ＭＳ Ｐゴシック" panose="020B0600070205080204" pitchFamily="34" charset="-128"/>
            </a:endParaRPr>
          </a:p>
          <a:p>
            <a:endParaRPr lang="nn-NO" altLang="nb-NO">
              <a:latin typeface="Arial" panose="020B0604020202020204" pitchFamily="34" charset="0"/>
              <a:ea typeface="ＭＳ Ｐゴシック" panose="020B0600070205080204" pitchFamily="34" charset="-128"/>
            </a:endParaRPr>
          </a:p>
        </p:txBody>
      </p:sp>
      <p:sp>
        <p:nvSpPr>
          <p:cNvPr id="92164" name="Plassholder for lysbilde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008E856-4486-40AD-825F-826167C074EE}" type="slidenum">
              <a:rPr lang="nb-NO" altLang="nb-NO" sz="1200"/>
              <a:pPr/>
              <a:t>25</a:t>
            </a:fld>
            <a:endParaRPr lang="nb-NO" altLang="nb-NO" sz="1200"/>
          </a:p>
        </p:txBody>
      </p:sp>
    </p:spTree>
    <p:extLst>
      <p:ext uri="{BB962C8B-B14F-4D97-AF65-F5344CB8AC3E}">
        <p14:creationId xmlns:p14="http://schemas.microsoft.com/office/powerpoint/2010/main" val="18281672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Til kursholder: Nytt tema: Flerspråklige personer. Målsetting: Refleksjon over det positive med å lære flere språk - språk er kultur. Trygghet for å bruke morsmål og å støtte barna i å lære norsk.</a:t>
            </a:r>
          </a:p>
          <a:p>
            <a:endParaRPr lang="nb-NO"/>
          </a:p>
          <a:p>
            <a:r>
              <a:rPr lang="nb-NO"/>
              <a:t>Rekk opp hånda alle som er flerspråklige (noen tenker kanskje at de ikke er flinke nok i norsk). Hvilke språk kan deltakerne? </a:t>
            </a:r>
          </a:p>
          <a:p>
            <a:r>
              <a:rPr lang="nb-NO"/>
              <a:t>Samtale: Hva mener vi med flerspråklige personer? Må du kunne alle språkene like bra?</a:t>
            </a:r>
            <a:endParaRPr lang="nb-NO">
              <a:cs typeface="Calibri"/>
            </a:endParaRPr>
          </a:p>
          <a:p>
            <a:r>
              <a:rPr lang="nb-NO"/>
              <a:t>Se definisjon på neste lysbilde.</a:t>
            </a:r>
            <a:endParaRPr lang="nb-NO">
              <a:cs typeface="Calibri"/>
            </a:endParaRPr>
          </a:p>
          <a:p>
            <a:endParaRPr lang="nb-NO">
              <a:cs typeface="Calibri"/>
            </a:endParaRPr>
          </a:p>
        </p:txBody>
      </p:sp>
      <p:sp>
        <p:nvSpPr>
          <p:cNvPr id="4" name="Plassholder for lysbildenummer 3"/>
          <p:cNvSpPr>
            <a:spLocks noGrp="1"/>
          </p:cNvSpPr>
          <p:nvPr>
            <p:ph type="sldNum" sz="quarter" idx="5"/>
          </p:nvPr>
        </p:nvSpPr>
        <p:spPr/>
        <p:txBody>
          <a:bodyPr/>
          <a:lstStyle/>
          <a:p>
            <a:fld id="{424BBA70-38CC-4203-989E-D23586E97586}" type="slidenum">
              <a:rPr lang="nb-NO" smtClean="0"/>
              <a:t>26</a:t>
            </a:fld>
            <a:endParaRPr lang="nb-NO"/>
          </a:p>
        </p:txBody>
      </p:sp>
    </p:spTree>
    <p:extLst>
      <p:ext uri="{BB962C8B-B14F-4D97-AF65-F5344CB8AC3E}">
        <p14:creationId xmlns:p14="http://schemas.microsoft.com/office/powerpoint/2010/main" val="8218664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Kjenner dere igjen dette fra barna deres? Flerspråklige personer kan bruke mer enn ett språk, enten i hverdagen hjemme eller i spesielle situasjoner (jobb, skole, med familie </a:t>
            </a:r>
            <a:r>
              <a:rPr lang="nb-NO" err="1"/>
              <a:t>osv</a:t>
            </a:r>
            <a:r>
              <a:rPr lang="nb-NO"/>
              <a:t>). Bytter mellom ulike språk, etter hvem de snakker med, og hvordan situasjonen er. </a:t>
            </a:r>
          </a:p>
          <a:p>
            <a:endParaRPr lang="ar-EG"/>
          </a:p>
          <a:p>
            <a:r>
              <a:rPr lang="nb-NO" b="1"/>
              <a:t>Vi lærer språk i ulike situasjoner </a:t>
            </a:r>
            <a:r>
              <a:rPr lang="nb-NO"/>
              <a:t>og under forskjellige forhold. Det betyr at en flerspråklig person kan ha ulik kompetanse i de forskjellige språkene. </a:t>
            </a:r>
          </a:p>
          <a:p>
            <a:r>
              <a:rPr lang="nb-NO"/>
              <a:t>	</a:t>
            </a:r>
            <a:endParaRPr lang="ar-EG"/>
          </a:p>
          <a:p>
            <a:r>
              <a:rPr lang="nb-NO"/>
              <a:t>De fleste samfunn i verden er flerspråklige  - og flerspråklighet er en stor kompetanse! </a:t>
            </a:r>
          </a:p>
          <a:p>
            <a:endParaRPr lang="nb-NO"/>
          </a:p>
          <a:p>
            <a:r>
              <a:rPr lang="nb-NO"/>
              <a:t>Bruk om relevant: Hvor mange offisielle språk har vi i Norge? </a:t>
            </a:r>
          </a:p>
          <a:p>
            <a:r>
              <a:rPr lang="nb-NO"/>
              <a:t>Majoritetsspråk: norsk – to målformer</a:t>
            </a:r>
            <a:r>
              <a:rPr lang="nb-NO" b="1"/>
              <a:t>. Samisk og norsk </a:t>
            </a:r>
            <a:r>
              <a:rPr lang="nb-NO"/>
              <a:t>har likeverdig status i Norge (urfolk). </a:t>
            </a:r>
            <a:r>
              <a:rPr lang="nb-NO" b="1"/>
              <a:t>Samisk</a:t>
            </a:r>
            <a:r>
              <a:rPr lang="nb-NO"/>
              <a:t> er en stor språkfamilie. + andre minoritetsspråk (kvensk, </a:t>
            </a:r>
            <a:r>
              <a:rPr lang="nb-NO" err="1"/>
              <a:t>romanés</a:t>
            </a:r>
            <a:r>
              <a:rPr lang="nb-NO"/>
              <a:t>, romani – </a:t>
            </a:r>
            <a:r>
              <a:rPr lang="nb-NO" b="1"/>
              <a:t>tegnspråk</a:t>
            </a:r>
            <a:r>
              <a:rPr lang="nb-NO"/>
              <a:t> er også anerkjent som fullverdig språk i Norge) </a:t>
            </a:r>
            <a:r>
              <a:rPr lang="nb-NO" b="1"/>
              <a:t>mange dialekter!</a:t>
            </a:r>
          </a:p>
        </p:txBody>
      </p:sp>
      <p:sp>
        <p:nvSpPr>
          <p:cNvPr id="4" name="Plassholder for lysbildenummer 3"/>
          <p:cNvSpPr>
            <a:spLocks noGrp="1"/>
          </p:cNvSpPr>
          <p:nvPr>
            <p:ph type="sldNum" sz="quarter" idx="5"/>
          </p:nvPr>
        </p:nvSpPr>
        <p:spPr/>
        <p:txBody>
          <a:bodyPr/>
          <a:lstStyle/>
          <a:p>
            <a:fld id="{424BBA70-38CC-4203-989E-D23586E97586}" type="slidenum">
              <a:rPr lang="nb-NO" smtClean="0"/>
              <a:t>27</a:t>
            </a:fld>
            <a:endParaRPr lang="nb-NO"/>
          </a:p>
        </p:txBody>
      </p:sp>
    </p:spTree>
    <p:extLst>
      <p:ext uri="{BB962C8B-B14F-4D97-AF65-F5344CB8AC3E}">
        <p14:creationId xmlns:p14="http://schemas.microsoft.com/office/powerpoint/2010/main" val="37962569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r>
              <a:rPr lang="nb-NO"/>
              <a:t>Veldig mange steder i verden er det vanlig at barn lærer flere språk samtidig. Det er viktig for å holde kontakt med familie at barna kjenner morsmålet, for å kjenne kulturen til foreldrenes hjemland. </a:t>
            </a:r>
          </a:p>
          <a:p>
            <a:pPr>
              <a:defRPr/>
            </a:pPr>
            <a:endParaRPr lang="nb-NO"/>
          </a:p>
          <a:p>
            <a:pPr>
              <a:defRPr/>
            </a:pPr>
            <a:r>
              <a:rPr lang="nb-NO"/>
              <a:t>Det vil kunne styrke barnas </a:t>
            </a:r>
            <a:r>
              <a:rPr lang="nb-NO" b="1"/>
              <a:t>identitet</a:t>
            </a:r>
            <a:r>
              <a:rPr lang="nb-NO"/>
              <a:t>. Vi har vært innom det at språk er viktig for kultur og identitet. </a:t>
            </a:r>
          </a:p>
          <a:p>
            <a:pPr>
              <a:defRPr/>
            </a:pPr>
            <a:endParaRPr lang="nb-NO"/>
          </a:p>
          <a:p>
            <a:pPr>
              <a:defRPr/>
            </a:pPr>
            <a:r>
              <a:rPr lang="nb-NO"/>
              <a:t>For mange barn er hjemmet/familien i Norge eneste måte å lære morsmålet. Det krever mye av foreldrene. I tillegg må barnehage og skole hjelpe til å stimulere/støtte utviklingen av morsmålet. </a:t>
            </a:r>
            <a:endParaRPr lang="nb-NO">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nb-NO"/>
              <a:t>TIPS TIL HVORDAN DE KAN LÆRE BARNA MORSMÅL? (høre musikk, se filmer, skrive lapper på ting …. . )</a:t>
            </a:r>
            <a:endParaRPr lang="nb-NO">
              <a:cs typeface="Calibri"/>
            </a:endParaRPr>
          </a:p>
        </p:txBody>
      </p:sp>
      <p:sp>
        <p:nvSpPr>
          <p:cNvPr id="4" name="Plassholder for lysbildenummer 3"/>
          <p:cNvSpPr>
            <a:spLocks noGrp="1"/>
          </p:cNvSpPr>
          <p:nvPr>
            <p:ph type="sldNum" sz="quarter" idx="5"/>
          </p:nvPr>
        </p:nvSpPr>
        <p:spPr/>
        <p:txBody>
          <a:bodyPr/>
          <a:lstStyle/>
          <a:p>
            <a:fld id="{424BBA70-38CC-4203-989E-D23586E97586}" type="slidenum">
              <a:rPr lang="nb-NO" smtClean="0"/>
              <a:t>28</a:t>
            </a:fld>
            <a:endParaRPr lang="nb-NO"/>
          </a:p>
        </p:txBody>
      </p:sp>
    </p:spTree>
    <p:extLst>
      <p:ext uri="{BB962C8B-B14F-4D97-AF65-F5344CB8AC3E}">
        <p14:creationId xmlns:p14="http://schemas.microsoft.com/office/powerpoint/2010/main" val="14090219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Spør om deltakernes syn på dette: Hvorfor er det viktig for barna å kunne morsmålet godt for å lære et annet språk? </a:t>
            </a:r>
          </a:p>
          <a:p>
            <a:endParaRPr lang="nb-NO"/>
          </a:p>
          <a:p>
            <a:r>
              <a:rPr lang="nb-NO"/>
              <a:t>Morsmålet og norsk kan støtte hverandre. </a:t>
            </a:r>
          </a:p>
          <a:p>
            <a:endParaRPr lang="nb-NO"/>
          </a:p>
          <a:p>
            <a:r>
              <a:rPr lang="nb-NO"/>
              <a:t>Barnet har lært et </a:t>
            </a:r>
            <a:r>
              <a:rPr lang="nb-NO" b="1"/>
              <a:t>begrep</a:t>
            </a:r>
            <a:r>
              <a:rPr lang="nb-NO"/>
              <a:t> på morsmål, så er det lettere å lære det på et annet språk. (F.eks. en bil = begrep om kjøretøy med 4 hjul – men det finnes ulike typer.  Annet eksempel: Dyr (noe levende som er annerledes enn menneske….   - Det finnes ulike typer). </a:t>
            </a:r>
          </a:p>
          <a:p>
            <a:endParaRPr lang="nb-NO"/>
          </a:p>
          <a:p>
            <a:r>
              <a:rPr lang="nb-NO"/>
              <a:t>Viktig at foreldrene hjelper barna å utvikle morsmålet. Bruk biblioteket, morsmål.no, apper. Det vil gjøre det lettere for barna å lære norsk – lære å kjenne </a:t>
            </a:r>
            <a:r>
              <a:rPr lang="nb-NO" i="1">
                <a:solidFill>
                  <a:srgbClr val="FF0000"/>
                </a:solidFill>
              </a:rPr>
              <a:t>begreper</a:t>
            </a:r>
            <a:r>
              <a:rPr lang="nb-NO"/>
              <a:t> på flere språk.</a:t>
            </a:r>
          </a:p>
        </p:txBody>
      </p:sp>
      <p:sp>
        <p:nvSpPr>
          <p:cNvPr id="4" name="Plassholder for lysbildenummer 3"/>
          <p:cNvSpPr>
            <a:spLocks noGrp="1"/>
          </p:cNvSpPr>
          <p:nvPr>
            <p:ph type="sldNum" sz="quarter" idx="5"/>
          </p:nvPr>
        </p:nvSpPr>
        <p:spPr/>
        <p:txBody>
          <a:bodyPr/>
          <a:lstStyle/>
          <a:p>
            <a:fld id="{424BBA70-38CC-4203-989E-D23586E97586}" type="slidenum">
              <a:rPr lang="nb-NO" smtClean="0"/>
              <a:t>29</a:t>
            </a:fld>
            <a:endParaRPr lang="nb-NO"/>
          </a:p>
        </p:txBody>
      </p:sp>
    </p:spTree>
    <p:extLst>
      <p:ext uri="{BB962C8B-B14F-4D97-AF65-F5344CB8AC3E}">
        <p14:creationId xmlns:p14="http://schemas.microsoft.com/office/powerpoint/2010/main" val="7019553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err="1">
                <a:cs typeface="Calibri"/>
              </a:rPr>
              <a:t>Forskning</a:t>
            </a:r>
            <a:r>
              <a:rPr lang="en-US">
                <a:cs typeface="Calibri"/>
              </a:rPr>
              <a:t> </a:t>
            </a:r>
            <a:r>
              <a:rPr lang="en-US" err="1">
                <a:cs typeface="Calibri"/>
              </a:rPr>
              <a:t>viser</a:t>
            </a:r>
            <a:r>
              <a:rPr lang="en-US">
                <a:cs typeface="Calibri"/>
              </a:rPr>
              <a:t> at </a:t>
            </a:r>
            <a:r>
              <a:rPr lang="en-US" err="1">
                <a:cs typeface="Calibri"/>
              </a:rPr>
              <a:t>dette</a:t>
            </a:r>
            <a:r>
              <a:rPr lang="en-US">
                <a:cs typeface="Calibri"/>
              </a:rPr>
              <a:t> er </a:t>
            </a:r>
            <a:r>
              <a:rPr lang="en-US" err="1">
                <a:cs typeface="Calibri"/>
              </a:rPr>
              <a:t>positivt</a:t>
            </a:r>
            <a:r>
              <a:rPr lang="en-US">
                <a:cs typeface="Calibri"/>
              </a:rPr>
              <a:t> for barnet.</a:t>
            </a:r>
          </a:p>
        </p:txBody>
      </p:sp>
      <p:sp>
        <p:nvSpPr>
          <p:cNvPr id="4" name="Plassholder for lysbildenummer 3"/>
          <p:cNvSpPr>
            <a:spLocks noGrp="1"/>
          </p:cNvSpPr>
          <p:nvPr>
            <p:ph type="sldNum" sz="quarter" idx="5"/>
          </p:nvPr>
        </p:nvSpPr>
        <p:spPr/>
        <p:txBody>
          <a:bodyPr/>
          <a:lstStyle/>
          <a:p>
            <a:fld id="{424BBA70-38CC-4203-989E-D23586E97586}" type="slidenum">
              <a:rPr lang="nb-NO" smtClean="0"/>
              <a:t>30</a:t>
            </a:fld>
            <a:endParaRPr lang="nb-NO"/>
          </a:p>
        </p:txBody>
      </p:sp>
    </p:spTree>
    <p:extLst>
      <p:ext uri="{BB962C8B-B14F-4D97-AF65-F5344CB8AC3E}">
        <p14:creationId xmlns:p14="http://schemas.microsoft.com/office/powerpoint/2010/main" val="37815199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2"/>
            <a:r>
              <a:rPr lang="nb-NO"/>
              <a:t>Hva tenker deltakerne om påstanden: «flerspråklige barn er smarte». Ikke nødvendigvis intelligens, men kulturelt, kognitivt, evnen til å reflektere, kreative.</a:t>
            </a:r>
            <a:endParaRPr lang="nb-NO">
              <a:cs typeface="Calibri" panose="020F0502020204030204"/>
            </a:endParaRPr>
          </a:p>
          <a:p>
            <a:endParaRPr lang="nb-NO"/>
          </a:p>
          <a:p>
            <a:endParaRPr lang="nb-NO"/>
          </a:p>
          <a:p>
            <a:r>
              <a:rPr lang="nb-NO"/>
              <a:t>Flerspråklige personer/barn er ofte mer kreative og </a:t>
            </a:r>
            <a:r>
              <a:rPr lang="nb-NO" i="1"/>
              <a:t>fleksible</a:t>
            </a:r>
            <a:r>
              <a:rPr lang="nb-NO"/>
              <a:t> – de har lært at et spørsmål ofte kan ha flere riktige svar </a:t>
            </a:r>
            <a:r>
              <a:rPr lang="nb-NO">
                <a:sym typeface="Wingdings" panose="05000000000000000000" pitchFamily="2" charset="2"/>
              </a:rPr>
              <a:t> Da blir de kanskje mer nysgjerrige?</a:t>
            </a:r>
            <a:endParaRPr lang="nb-NO"/>
          </a:p>
          <a:p>
            <a:endParaRPr lang="nb-NO">
              <a:cs typeface="Calibri"/>
              <a:sym typeface="Wingdings" panose="05000000000000000000" pitchFamily="2" charset="2"/>
            </a:endParaRPr>
          </a:p>
          <a:p>
            <a:endParaRPr lang="nb-NO">
              <a:cs typeface="Calibri"/>
            </a:endParaRPr>
          </a:p>
          <a:p>
            <a:endParaRPr lang="nb-NO">
              <a:cs typeface="Calibri"/>
            </a:endParaRPr>
          </a:p>
          <a:p>
            <a:endParaRPr lang="nb-NO">
              <a:cs typeface="Calibri"/>
            </a:endParaRPr>
          </a:p>
          <a:p>
            <a:endParaRPr lang="nb-NO">
              <a:cs typeface="Calibri"/>
            </a:endParaRPr>
          </a:p>
        </p:txBody>
      </p:sp>
      <p:sp>
        <p:nvSpPr>
          <p:cNvPr id="4" name="Plassholder for lysbildenummer 3"/>
          <p:cNvSpPr>
            <a:spLocks noGrp="1"/>
          </p:cNvSpPr>
          <p:nvPr>
            <p:ph type="sldNum" sz="quarter" idx="5"/>
          </p:nvPr>
        </p:nvSpPr>
        <p:spPr/>
        <p:txBody>
          <a:bodyPr/>
          <a:lstStyle/>
          <a:p>
            <a:fld id="{424BBA70-38CC-4203-989E-D23586E97586}" type="slidenum">
              <a:rPr lang="nb-NO" smtClean="0"/>
              <a:t>32</a:t>
            </a:fld>
            <a:endParaRPr lang="nb-NO"/>
          </a:p>
        </p:txBody>
      </p:sp>
    </p:spTree>
    <p:extLst>
      <p:ext uri="{BB962C8B-B14F-4D97-AF65-F5344CB8AC3E}">
        <p14:creationId xmlns:p14="http://schemas.microsoft.com/office/powerpoint/2010/main" val="2786127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r>
              <a:rPr lang="nb-NO"/>
              <a:t>Skriv punkter fra deltakerne på tavla. ….. selv om foreldrene selv ikke snakker så godt norsk selv. Vis at det er viktig å lære norsk. </a:t>
            </a:r>
          </a:p>
          <a:p>
            <a:pPr>
              <a:defRPr/>
            </a:pPr>
            <a:r>
              <a:rPr lang="nb-NO" b="1"/>
              <a:t>Vær positive, vis at du vil lære av barna</a:t>
            </a:r>
            <a:r>
              <a:rPr lang="nb-NO"/>
              <a:t>, hør på at de leser norsk/lekser (evt spørre: hvordan ser dere på det å lære av barna – skjer det noe med respekt osv da?). </a:t>
            </a:r>
            <a:endParaRPr lang="nb-NO">
              <a:cs typeface="Calibri"/>
            </a:endParaRPr>
          </a:p>
          <a:p>
            <a:pPr>
              <a:defRPr/>
            </a:pPr>
            <a:r>
              <a:rPr lang="nb-NO" b="1"/>
              <a:t>Vis interesse </a:t>
            </a:r>
            <a:r>
              <a:rPr lang="nb-NO"/>
              <a:t>for hvordan barnehage og skole jobber med språk, men ikke slutt å bruke morsmål hjemme. </a:t>
            </a:r>
            <a:r>
              <a:rPr lang="nb-NO" b="1"/>
              <a:t>MEN </a:t>
            </a:r>
            <a:r>
              <a:rPr lang="nb-NO"/>
              <a:t>viktig å lære norsk for å gå på skole. Og sørg for at barnet lærer norsk i for eksempel barnehage, fritidsaktiviteter, SFO, med venner.</a:t>
            </a:r>
            <a:endParaRPr lang="nb-NO">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a:t> </a:t>
            </a:r>
            <a:r>
              <a:rPr lang="nb-NO" b="1">
                <a:cs typeface="Calibri" panose="020F0502020204030204"/>
              </a:rPr>
              <a:t>Støtt uansett hvor lite norsk du kan</a:t>
            </a:r>
          </a:p>
          <a:p>
            <a:endParaRPr lang="nb-NO"/>
          </a:p>
        </p:txBody>
      </p:sp>
      <p:sp>
        <p:nvSpPr>
          <p:cNvPr id="4" name="Plassholder for lysbildenummer 3"/>
          <p:cNvSpPr>
            <a:spLocks noGrp="1"/>
          </p:cNvSpPr>
          <p:nvPr>
            <p:ph type="sldNum" sz="quarter" idx="5"/>
          </p:nvPr>
        </p:nvSpPr>
        <p:spPr/>
        <p:txBody>
          <a:bodyPr/>
          <a:lstStyle/>
          <a:p>
            <a:fld id="{424BBA70-38CC-4203-989E-D23586E97586}" type="slidenum">
              <a:rPr lang="nb-NO" smtClean="0"/>
              <a:t>33</a:t>
            </a:fld>
            <a:endParaRPr lang="nb-NO"/>
          </a:p>
        </p:txBody>
      </p:sp>
    </p:spTree>
    <p:extLst>
      <p:ext uri="{BB962C8B-B14F-4D97-AF65-F5344CB8AC3E}">
        <p14:creationId xmlns:p14="http://schemas.microsoft.com/office/powerpoint/2010/main" val="40780480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t>Det er helt vanlig i perioder. Vær tålmodige, forsett å svare på morsmål, men det viktigste er god kommunikasjon med barnet. Men det er viktig at foreldrene fortsetter å snakke morsmål om barnet skal lære det. Men ofte forstår barna mer enn de kan si – og kan få lyst å lære mer senere. </a:t>
            </a:r>
          </a:p>
          <a:p>
            <a:endParaRPr lang="nb-NO"/>
          </a:p>
        </p:txBody>
      </p:sp>
      <p:sp>
        <p:nvSpPr>
          <p:cNvPr id="4" name="Plassholder for lysbildenummer 3"/>
          <p:cNvSpPr>
            <a:spLocks noGrp="1"/>
          </p:cNvSpPr>
          <p:nvPr>
            <p:ph type="sldNum" sz="quarter" idx="5"/>
          </p:nvPr>
        </p:nvSpPr>
        <p:spPr/>
        <p:txBody>
          <a:bodyPr/>
          <a:lstStyle/>
          <a:p>
            <a:fld id="{424BBA70-38CC-4203-989E-D23586E97586}" type="slidenum">
              <a:rPr lang="nb-NO" smtClean="0"/>
              <a:t>34</a:t>
            </a:fld>
            <a:endParaRPr lang="nb-NO"/>
          </a:p>
        </p:txBody>
      </p:sp>
    </p:spTree>
    <p:extLst>
      <p:ext uri="{BB962C8B-B14F-4D97-AF65-F5344CB8AC3E}">
        <p14:creationId xmlns:p14="http://schemas.microsoft.com/office/powerpoint/2010/main" val="29542870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Gjør dette som oppsummering om tid. Deltakerne kan gjøre dette hjemme, i grupper, eller få ett spørsmål hver i klassen.</a:t>
            </a:r>
          </a:p>
          <a:p>
            <a:endParaRPr lang="nb-NO">
              <a:cs typeface="Calibri"/>
            </a:endParaRPr>
          </a:p>
          <a:p>
            <a:endParaRPr lang="nb-NO">
              <a:cs typeface="Calibri"/>
            </a:endParaRPr>
          </a:p>
          <a:p>
            <a:r>
              <a:rPr lang="nb-NO">
                <a:cs typeface="Calibri"/>
              </a:rPr>
              <a:t>Forslag: del i tre grupper og gi dem hvert sitt spørsmål</a:t>
            </a:r>
          </a:p>
        </p:txBody>
      </p:sp>
      <p:sp>
        <p:nvSpPr>
          <p:cNvPr id="4" name="Plassholder for lysbildenummer 3"/>
          <p:cNvSpPr>
            <a:spLocks noGrp="1"/>
          </p:cNvSpPr>
          <p:nvPr>
            <p:ph type="sldNum" sz="quarter" idx="5"/>
          </p:nvPr>
        </p:nvSpPr>
        <p:spPr/>
        <p:txBody>
          <a:bodyPr/>
          <a:lstStyle/>
          <a:p>
            <a:fld id="{424BBA70-38CC-4203-989E-D23586E97586}" type="slidenum">
              <a:rPr lang="nb-NO" smtClean="0"/>
              <a:t>35</a:t>
            </a:fld>
            <a:endParaRPr lang="nb-NO"/>
          </a:p>
        </p:txBody>
      </p:sp>
    </p:spTree>
    <p:extLst>
      <p:ext uri="{BB962C8B-B14F-4D97-AF65-F5344CB8AC3E}">
        <p14:creationId xmlns:p14="http://schemas.microsoft.com/office/powerpoint/2010/main" val="894350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Det er viktig at alle foreldre forstår hvilke forventninger (forklar ordet!) skolen har til dem – for at de kan hjelpe barna sine best mulig. Dette kurset skal bidra til at deltakerne kanskje kjenner seg tryggere på hvilke forventinger skolen har til dem. </a:t>
            </a:r>
          </a:p>
        </p:txBody>
      </p:sp>
      <p:sp>
        <p:nvSpPr>
          <p:cNvPr id="4" name="Plassholder for lysbildenummer 3"/>
          <p:cNvSpPr>
            <a:spLocks noGrp="1"/>
          </p:cNvSpPr>
          <p:nvPr>
            <p:ph type="sldNum" sz="quarter" idx="5"/>
          </p:nvPr>
        </p:nvSpPr>
        <p:spPr/>
        <p:txBody>
          <a:bodyPr/>
          <a:lstStyle/>
          <a:p>
            <a:fld id="{424BBA70-38CC-4203-989E-D23586E97586}" type="slidenum">
              <a:rPr lang="nb-NO" smtClean="0"/>
              <a:t>6</a:t>
            </a:fld>
            <a:endParaRPr lang="nb-NO"/>
          </a:p>
        </p:txBody>
      </p:sp>
    </p:spTree>
    <p:extLst>
      <p:ext uri="{BB962C8B-B14F-4D97-AF65-F5344CB8AC3E}">
        <p14:creationId xmlns:p14="http://schemas.microsoft.com/office/powerpoint/2010/main" val="7610310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a:cs typeface="Calibri"/>
              </a:rPr>
              <a:t>Viktig samtalespørsmål</a:t>
            </a:r>
          </a:p>
          <a:p>
            <a:pPr marL="171450" indent="-171450">
              <a:buFontTx/>
              <a:buChar char="-"/>
            </a:pPr>
            <a:r>
              <a:rPr lang="en-US">
                <a:cs typeface="Calibri"/>
              </a:rPr>
              <a:t>Var du annerledes som foreldre enn dine foreldre (streng, kjærlig, hvordan man er sammen med barna etc)</a:t>
            </a:r>
          </a:p>
          <a:p>
            <a:pPr marL="171450" indent="-171450">
              <a:buFontTx/>
              <a:buChar char="-"/>
            </a:pPr>
            <a:r>
              <a:rPr lang="en-US">
                <a:cs typeface="Calibri"/>
              </a:rPr>
              <a:t>Blir det annerledes å være foreldre i Norge? Mye nytt for barn og foreldre – stort ansvar – ikke same støtte fra resten av familien, om de ikke er I Norge (barna snakker bedre norsk, mye nytt, blir mer hjelpeløs, annen kultur, barna vokser opp med norsk kultur og egen kultur, andre forventninger)</a:t>
            </a:r>
          </a:p>
          <a:p>
            <a:pPr marL="171450" indent="-171450">
              <a:buFontTx/>
              <a:buChar char="-"/>
            </a:pPr>
            <a:r>
              <a:rPr lang="en-US" b="1">
                <a:cs typeface="Calibri"/>
              </a:rPr>
              <a:t>Følge opp med: Er det annerledes å ha barn i norsk skole enn i skolen I hjemlandet ditt?</a:t>
            </a:r>
          </a:p>
          <a:p>
            <a:endParaRPr lang="nb-NO"/>
          </a:p>
        </p:txBody>
      </p:sp>
      <p:sp>
        <p:nvSpPr>
          <p:cNvPr id="4" name="Plassholder for lysbildenummer 3"/>
          <p:cNvSpPr>
            <a:spLocks noGrp="1"/>
          </p:cNvSpPr>
          <p:nvPr>
            <p:ph type="sldNum" sz="quarter" idx="5"/>
          </p:nvPr>
        </p:nvSpPr>
        <p:spPr/>
        <p:txBody>
          <a:bodyPr/>
          <a:lstStyle/>
          <a:p>
            <a:fld id="{424BBA70-38CC-4203-989E-D23586E97586}" type="slidenum">
              <a:rPr lang="nb-NO" smtClean="0"/>
              <a:t>36</a:t>
            </a:fld>
            <a:endParaRPr lang="nb-NO"/>
          </a:p>
        </p:txBody>
      </p:sp>
    </p:spTree>
    <p:extLst>
      <p:ext uri="{BB962C8B-B14F-4D97-AF65-F5344CB8AC3E}">
        <p14:creationId xmlns:p14="http://schemas.microsoft.com/office/powerpoint/2010/main" val="1098591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solidFill>
                  <a:schemeClr val="tx2"/>
                </a:solidFill>
              </a:rPr>
              <a:t>Velg selv ulike måter å bli kjent med deltakerne på. Her er noen forslag. </a:t>
            </a:r>
          </a:p>
          <a:p>
            <a:endParaRPr lang="nb-NO"/>
          </a:p>
        </p:txBody>
      </p:sp>
      <p:sp>
        <p:nvSpPr>
          <p:cNvPr id="4" name="Plassholder for lysbildenummer 3"/>
          <p:cNvSpPr>
            <a:spLocks noGrp="1"/>
          </p:cNvSpPr>
          <p:nvPr>
            <p:ph type="sldNum" sz="quarter" idx="5"/>
          </p:nvPr>
        </p:nvSpPr>
        <p:spPr/>
        <p:txBody>
          <a:bodyPr/>
          <a:lstStyle/>
          <a:p>
            <a:fld id="{424BBA70-38CC-4203-989E-D23586E97586}" type="slidenum">
              <a:rPr lang="nb-NO" smtClean="0"/>
              <a:t>7</a:t>
            </a:fld>
            <a:endParaRPr lang="nb-NO"/>
          </a:p>
        </p:txBody>
      </p:sp>
    </p:spTree>
    <p:extLst>
      <p:ext uri="{BB962C8B-B14F-4D97-AF65-F5344CB8AC3E}">
        <p14:creationId xmlns:p14="http://schemas.microsoft.com/office/powerpoint/2010/main" val="3342050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Kan også brukes om deltakerne ikke kjenner hverandre så godt.</a:t>
            </a:r>
          </a:p>
        </p:txBody>
      </p:sp>
      <p:sp>
        <p:nvSpPr>
          <p:cNvPr id="4" name="Plassholder for lysbildenummer 3"/>
          <p:cNvSpPr>
            <a:spLocks noGrp="1"/>
          </p:cNvSpPr>
          <p:nvPr>
            <p:ph type="sldNum" sz="quarter" idx="5"/>
          </p:nvPr>
        </p:nvSpPr>
        <p:spPr/>
        <p:txBody>
          <a:bodyPr/>
          <a:lstStyle/>
          <a:p>
            <a:fld id="{424BBA70-38CC-4203-989E-D23586E97586}" type="slidenum">
              <a:rPr lang="nb-NO" smtClean="0"/>
              <a:t>8</a:t>
            </a:fld>
            <a:endParaRPr lang="nb-NO"/>
          </a:p>
        </p:txBody>
      </p:sp>
    </p:spTree>
    <p:extLst>
      <p:ext uri="{BB962C8B-B14F-4D97-AF65-F5344CB8AC3E}">
        <p14:creationId xmlns:p14="http://schemas.microsoft.com/office/powerpoint/2010/main" val="13584149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Bruk film på deltakernes morsmål som innledning. Se samtale spørsmål på påfølgende sider. </a:t>
            </a:r>
          </a:p>
        </p:txBody>
      </p:sp>
      <p:sp>
        <p:nvSpPr>
          <p:cNvPr id="4" name="Plassholder for lysbildenummer 3"/>
          <p:cNvSpPr>
            <a:spLocks noGrp="1"/>
          </p:cNvSpPr>
          <p:nvPr>
            <p:ph type="sldNum" sz="quarter" idx="5"/>
          </p:nvPr>
        </p:nvSpPr>
        <p:spPr/>
        <p:txBody>
          <a:bodyPr/>
          <a:lstStyle/>
          <a:p>
            <a:fld id="{6B4AED32-CA94-42F2-9640-95C83DE5DF9B}" type="slidenum">
              <a:rPr lang="nb-NO" smtClean="0"/>
              <a:t>9</a:t>
            </a:fld>
            <a:endParaRPr lang="nb-NO"/>
          </a:p>
        </p:txBody>
      </p:sp>
    </p:spTree>
    <p:extLst>
      <p:ext uri="{BB962C8B-B14F-4D97-AF65-F5344CB8AC3E}">
        <p14:creationId xmlns:p14="http://schemas.microsoft.com/office/powerpoint/2010/main" val="2299802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Snakk om innholdet fra filmen. Skriv evt. det deltakerne deler på tavla.</a:t>
            </a:r>
          </a:p>
          <a:p>
            <a:endParaRPr lang="nb-NO"/>
          </a:p>
          <a:p>
            <a:r>
              <a:rPr lang="nb-NO"/>
              <a:t>Hva betyr det å være en rollemodell? Barn hører hva de voksne sier og ser hva de gjør – og lærer av voksne. Viktig at voksne er positive til skolen, ikke snakker dårlig om skolen.  Voksne kan motivere barna.</a:t>
            </a:r>
            <a:r>
              <a:rPr lang="nb-NO" noProof="0">
                <a:cs typeface="Calibri"/>
              </a:rPr>
              <a:t> </a:t>
            </a:r>
          </a:p>
          <a:p>
            <a:endParaRPr lang="nb-NO" noProof="0">
              <a:cs typeface="Calibri"/>
            </a:endParaRPr>
          </a:p>
          <a:p>
            <a:r>
              <a:rPr lang="nb-NO"/>
              <a:t>Samarbeid skaper et godt skolemiljø og et godt klassemiljø. Barna blir trygge, blir sett, får venner, blir ikke mobbet, har det bra sammen! Viktig for barnas </a:t>
            </a:r>
            <a:r>
              <a:rPr lang="nb-NO" b="1"/>
              <a:t>læring</a:t>
            </a:r>
          </a:p>
          <a:p>
            <a:r>
              <a:rPr lang="nb-NO" noProof="0">
                <a:cs typeface="Calibri"/>
              </a:rPr>
              <a:t>Undersøkelser viser at foreldrene har stor betydning for barnas trivsel og resultater på skolen!</a:t>
            </a:r>
            <a:endParaRPr lang="nb-NO"/>
          </a:p>
          <a:p>
            <a:endParaRPr lang="nb-NO"/>
          </a:p>
        </p:txBody>
      </p:sp>
      <p:sp>
        <p:nvSpPr>
          <p:cNvPr id="4" name="Plassholder for lysbildenummer 3"/>
          <p:cNvSpPr>
            <a:spLocks noGrp="1"/>
          </p:cNvSpPr>
          <p:nvPr>
            <p:ph type="sldNum" sz="quarter" idx="5"/>
          </p:nvPr>
        </p:nvSpPr>
        <p:spPr/>
        <p:txBody>
          <a:bodyPr/>
          <a:lstStyle/>
          <a:p>
            <a:fld id="{6B4AED32-CA94-42F2-9640-95C83DE5DF9B}" type="slidenum">
              <a:rPr lang="nb-NO" smtClean="0"/>
              <a:t>10</a:t>
            </a:fld>
            <a:endParaRPr lang="nb-NO"/>
          </a:p>
        </p:txBody>
      </p:sp>
    </p:spTree>
    <p:extLst>
      <p:ext uri="{BB962C8B-B14F-4D97-AF65-F5344CB8AC3E}">
        <p14:creationId xmlns:p14="http://schemas.microsoft.com/office/powerpoint/2010/main" val="6267084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noProof="0">
                <a:cs typeface="Calibri"/>
              </a:rPr>
              <a:t>Sitat</a:t>
            </a:r>
            <a:r>
              <a:rPr lang="nb-NO" noProof="0">
                <a:cs typeface="Calibri"/>
              </a:rPr>
              <a:t> fra filmen. Kan kommentere: Alle foreldre er forskjellige. De har ulik utdanning, noen høy utdanning selv, andre lite utdanning selv. For dere, også nytt språk, ny kultur, mye annet nytt. </a:t>
            </a:r>
          </a:p>
          <a:p>
            <a:endParaRPr lang="nb-NO" noProof="0">
              <a:cs typeface="Calibri"/>
            </a:endParaRPr>
          </a:p>
          <a:p>
            <a:r>
              <a:rPr lang="nb-NO" b="1" noProof="0">
                <a:cs typeface="Calibri"/>
              </a:rPr>
              <a:t>Undersøkelser </a:t>
            </a:r>
            <a:r>
              <a:rPr lang="nb-NO" noProof="0">
                <a:cs typeface="Calibri"/>
              </a:rPr>
              <a:t>viser at når foreldre er interesserte i barnas skolegang, har barna det bedre på skolen og gjør det bedre.</a:t>
            </a:r>
          </a:p>
          <a:p>
            <a:endParaRPr lang="nb-NO" noProof="0">
              <a:cs typeface="Calibri"/>
            </a:endParaRPr>
          </a:p>
          <a:p>
            <a:r>
              <a:rPr lang="nb-NO" noProof="0">
                <a:cs typeface="Calibri"/>
              </a:rPr>
              <a:t>Alle kan vise en positiv holdning til skolen og motivere til å jobbe med skolen, uansett hvilken bakgrunn vi har og selv om vi som foreldre ikke har høy utdanning selv.</a:t>
            </a:r>
          </a:p>
        </p:txBody>
      </p:sp>
      <p:sp>
        <p:nvSpPr>
          <p:cNvPr id="4" name="Plassholder for lysbildenummer 3"/>
          <p:cNvSpPr>
            <a:spLocks noGrp="1"/>
          </p:cNvSpPr>
          <p:nvPr>
            <p:ph type="sldNum" sz="quarter" idx="5"/>
          </p:nvPr>
        </p:nvSpPr>
        <p:spPr/>
        <p:txBody>
          <a:bodyPr/>
          <a:lstStyle/>
          <a:p>
            <a:fld id="{424BBA70-38CC-4203-989E-D23586E97586}" type="slidenum">
              <a:rPr lang="nb-NO" smtClean="0"/>
              <a:t>11</a:t>
            </a:fld>
            <a:endParaRPr lang="nb-NO"/>
          </a:p>
        </p:txBody>
      </p:sp>
    </p:spTree>
    <p:extLst>
      <p:ext uri="{BB962C8B-B14F-4D97-AF65-F5344CB8AC3E}">
        <p14:creationId xmlns:p14="http://schemas.microsoft.com/office/powerpoint/2010/main" val="2156420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Dette er en oversikt over alle temaene på kurset. Må tilpasses innholdet og temaene som velges i kurset. Tallene referer til inndelingen vi har valgt på kurset. </a:t>
            </a:r>
          </a:p>
        </p:txBody>
      </p:sp>
      <p:sp>
        <p:nvSpPr>
          <p:cNvPr id="4" name="Plassholder for lysbildenummer 3"/>
          <p:cNvSpPr>
            <a:spLocks noGrp="1"/>
          </p:cNvSpPr>
          <p:nvPr>
            <p:ph type="sldNum" sz="quarter" idx="5"/>
          </p:nvPr>
        </p:nvSpPr>
        <p:spPr/>
        <p:txBody>
          <a:bodyPr/>
          <a:lstStyle/>
          <a:p>
            <a:fld id="{424BBA70-38CC-4203-989E-D23586E97586}" type="slidenum">
              <a:rPr lang="nb-NO" smtClean="0"/>
              <a:t>12</a:t>
            </a:fld>
            <a:endParaRPr lang="nb-NO"/>
          </a:p>
        </p:txBody>
      </p:sp>
    </p:spTree>
    <p:extLst>
      <p:ext uri="{BB962C8B-B14F-4D97-AF65-F5344CB8AC3E}">
        <p14:creationId xmlns:p14="http://schemas.microsoft.com/office/powerpoint/2010/main" val="1214749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2477750-21C0-4750-995E-9C727C9F654C}"/>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EDCCEC1F-B50A-4073-91E6-68785EAC28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5" name="Plassholder for bunntekst 4">
            <a:extLst>
              <a:ext uri="{FF2B5EF4-FFF2-40B4-BE49-F238E27FC236}">
                <a16:creationId xmlns:a16="http://schemas.microsoft.com/office/drawing/2014/main" id="{299D1AAF-0A2F-4542-9978-4EF21B5399AB}"/>
              </a:ext>
            </a:extLst>
          </p:cNvPr>
          <p:cNvSpPr>
            <a:spLocks noGrp="1"/>
          </p:cNvSpPr>
          <p:nvPr>
            <p:ph type="ftr" sz="quarter" idx="11"/>
          </p:nvPr>
        </p:nvSpPr>
        <p:spPr/>
        <p:txBody>
          <a:bodyPr/>
          <a:lstStyle/>
          <a:p>
            <a:r>
              <a:rPr lang="nb-NO"/>
              <a:t>Foreldre-skolesamarbeid</a:t>
            </a:r>
          </a:p>
        </p:txBody>
      </p:sp>
    </p:spTree>
    <p:extLst>
      <p:ext uri="{BB962C8B-B14F-4D97-AF65-F5344CB8AC3E}">
        <p14:creationId xmlns:p14="http://schemas.microsoft.com/office/powerpoint/2010/main" val="2107897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9119351-71F0-4206-9AC8-28C6EBEFEC69}"/>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6477F0A4-164E-4A08-8F5C-AD460A11C91B}"/>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A3E4787C-632E-48BB-A461-7AC0C53220DB}"/>
              </a:ext>
            </a:extLst>
          </p:cNvPr>
          <p:cNvSpPr>
            <a:spLocks noGrp="1"/>
          </p:cNvSpPr>
          <p:nvPr>
            <p:ph type="ftr" sz="quarter" idx="11"/>
          </p:nvPr>
        </p:nvSpPr>
        <p:spPr/>
        <p:txBody>
          <a:bodyPr/>
          <a:lstStyle/>
          <a:p>
            <a:r>
              <a:rPr lang="nb-NO"/>
              <a:t>Foreldre-skolesamarbeid</a:t>
            </a:r>
          </a:p>
        </p:txBody>
      </p:sp>
    </p:spTree>
    <p:extLst>
      <p:ext uri="{BB962C8B-B14F-4D97-AF65-F5344CB8AC3E}">
        <p14:creationId xmlns:p14="http://schemas.microsoft.com/office/powerpoint/2010/main" val="926398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8408CC0-78AD-4BA2-A812-0F6E3A42381C}"/>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2ADFDB16-AA33-4CBB-9EB0-582D86BCD0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5" name="Plassholder for bunntekst 4">
            <a:extLst>
              <a:ext uri="{FF2B5EF4-FFF2-40B4-BE49-F238E27FC236}">
                <a16:creationId xmlns:a16="http://schemas.microsoft.com/office/drawing/2014/main" id="{43841C21-C672-44F4-AE05-5C18C6BC84F6}"/>
              </a:ext>
            </a:extLst>
          </p:cNvPr>
          <p:cNvSpPr>
            <a:spLocks noGrp="1"/>
          </p:cNvSpPr>
          <p:nvPr>
            <p:ph type="ftr" sz="quarter" idx="11"/>
          </p:nvPr>
        </p:nvSpPr>
        <p:spPr/>
        <p:txBody>
          <a:bodyPr/>
          <a:lstStyle/>
          <a:p>
            <a:r>
              <a:rPr lang="nb-NO"/>
              <a:t>Foreldre-skolesamarbeid</a:t>
            </a:r>
          </a:p>
        </p:txBody>
      </p:sp>
    </p:spTree>
    <p:extLst>
      <p:ext uri="{BB962C8B-B14F-4D97-AF65-F5344CB8AC3E}">
        <p14:creationId xmlns:p14="http://schemas.microsoft.com/office/powerpoint/2010/main" val="2172502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4622D40-6C31-459C-805F-BF72F252F80C}"/>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ABA3A5E7-442F-4E0A-AD37-5D1C59719303}"/>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A786F927-3308-4EB5-9DDC-37F3F01D4F3A}"/>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a:extLst>
              <a:ext uri="{FF2B5EF4-FFF2-40B4-BE49-F238E27FC236}">
                <a16:creationId xmlns:a16="http://schemas.microsoft.com/office/drawing/2014/main" id="{EE0F7CB4-08A4-4277-8BC0-57CF9046FFE8}"/>
              </a:ext>
            </a:extLst>
          </p:cNvPr>
          <p:cNvSpPr>
            <a:spLocks noGrp="1"/>
          </p:cNvSpPr>
          <p:nvPr>
            <p:ph type="ftr" sz="quarter" idx="11"/>
          </p:nvPr>
        </p:nvSpPr>
        <p:spPr/>
        <p:txBody>
          <a:bodyPr/>
          <a:lstStyle/>
          <a:p>
            <a:r>
              <a:rPr lang="nb-NO"/>
              <a:t>Foreldre-skolesamarbeid</a:t>
            </a:r>
          </a:p>
        </p:txBody>
      </p:sp>
    </p:spTree>
    <p:extLst>
      <p:ext uri="{BB962C8B-B14F-4D97-AF65-F5344CB8AC3E}">
        <p14:creationId xmlns:p14="http://schemas.microsoft.com/office/powerpoint/2010/main" val="4034403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1B4EBAF-A74D-4E73-9503-227AA3131513}"/>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F94FD021-757F-4517-A476-1064CD3FA3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BB7844AA-CDA0-49A2-ACD2-C61D7352E477}"/>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AC9B052E-28B9-4017-ACDB-4DDE3C3408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8" name="Plassholder for bunntekst 7">
            <a:extLst>
              <a:ext uri="{FF2B5EF4-FFF2-40B4-BE49-F238E27FC236}">
                <a16:creationId xmlns:a16="http://schemas.microsoft.com/office/drawing/2014/main" id="{EED4A649-C9DE-41FC-B46F-385A321607AE}"/>
              </a:ext>
            </a:extLst>
          </p:cNvPr>
          <p:cNvSpPr>
            <a:spLocks noGrp="1"/>
          </p:cNvSpPr>
          <p:nvPr>
            <p:ph type="ftr" sz="quarter" idx="11"/>
          </p:nvPr>
        </p:nvSpPr>
        <p:spPr/>
        <p:txBody>
          <a:bodyPr/>
          <a:lstStyle/>
          <a:p>
            <a:r>
              <a:rPr lang="nb-NO"/>
              <a:t>Foreldre-skolesamarbeid</a:t>
            </a:r>
          </a:p>
        </p:txBody>
      </p:sp>
    </p:spTree>
    <p:extLst>
      <p:ext uri="{BB962C8B-B14F-4D97-AF65-F5344CB8AC3E}">
        <p14:creationId xmlns:p14="http://schemas.microsoft.com/office/powerpoint/2010/main" val="3360821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379B6A9-A670-45AA-B604-4A5F7668EC67}"/>
              </a:ext>
            </a:extLst>
          </p:cNvPr>
          <p:cNvSpPr>
            <a:spLocks noGrp="1"/>
          </p:cNvSpPr>
          <p:nvPr>
            <p:ph type="title"/>
          </p:nvPr>
        </p:nvSpPr>
        <p:spPr/>
        <p:txBody>
          <a:bodyPr/>
          <a:lstStyle/>
          <a:p>
            <a:r>
              <a:rPr lang="nb-NO"/>
              <a:t>Klikk for å redigere tittelstil</a:t>
            </a:r>
          </a:p>
        </p:txBody>
      </p:sp>
      <p:sp>
        <p:nvSpPr>
          <p:cNvPr id="4" name="Plassholder for bunntekst 3">
            <a:extLst>
              <a:ext uri="{FF2B5EF4-FFF2-40B4-BE49-F238E27FC236}">
                <a16:creationId xmlns:a16="http://schemas.microsoft.com/office/drawing/2014/main" id="{5E5C2205-33A7-4692-A133-ACE746DFDFF5}"/>
              </a:ext>
            </a:extLst>
          </p:cNvPr>
          <p:cNvSpPr>
            <a:spLocks noGrp="1"/>
          </p:cNvSpPr>
          <p:nvPr>
            <p:ph type="ftr" sz="quarter" idx="11"/>
          </p:nvPr>
        </p:nvSpPr>
        <p:spPr/>
        <p:txBody>
          <a:bodyPr/>
          <a:lstStyle/>
          <a:p>
            <a:r>
              <a:rPr lang="nb-NO"/>
              <a:t>Foreldre-skolesamarbeid</a:t>
            </a:r>
          </a:p>
        </p:txBody>
      </p:sp>
    </p:spTree>
    <p:extLst>
      <p:ext uri="{BB962C8B-B14F-4D97-AF65-F5344CB8AC3E}">
        <p14:creationId xmlns:p14="http://schemas.microsoft.com/office/powerpoint/2010/main" val="29844488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3FCC5100-3C77-4392-A10D-1DCE0B10B0C5}"/>
              </a:ext>
            </a:extLst>
          </p:cNvPr>
          <p:cNvSpPr>
            <a:spLocks noGrp="1"/>
          </p:cNvSpPr>
          <p:nvPr>
            <p:ph type="ftr" sz="quarter" idx="11"/>
          </p:nvPr>
        </p:nvSpPr>
        <p:spPr/>
        <p:txBody>
          <a:bodyPr/>
          <a:lstStyle/>
          <a:p>
            <a:r>
              <a:rPr lang="nb-NO"/>
              <a:t>Foreldre-skolesamarbeid</a:t>
            </a:r>
          </a:p>
        </p:txBody>
      </p:sp>
    </p:spTree>
    <p:extLst>
      <p:ext uri="{BB962C8B-B14F-4D97-AF65-F5344CB8AC3E}">
        <p14:creationId xmlns:p14="http://schemas.microsoft.com/office/powerpoint/2010/main" val="3252608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A6416BF-06F5-4DEB-B619-C4538B8854C9}"/>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007DE971-7875-4DF7-B2C7-CCFBBAFC18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4D0E3142-7208-4AC6-997E-F4ADA76CFF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6" name="Plassholder for bunntekst 5">
            <a:extLst>
              <a:ext uri="{FF2B5EF4-FFF2-40B4-BE49-F238E27FC236}">
                <a16:creationId xmlns:a16="http://schemas.microsoft.com/office/drawing/2014/main" id="{98D6405D-88CF-4D8F-8277-D547EA77C1F1}"/>
              </a:ext>
            </a:extLst>
          </p:cNvPr>
          <p:cNvSpPr>
            <a:spLocks noGrp="1"/>
          </p:cNvSpPr>
          <p:nvPr>
            <p:ph type="ftr" sz="quarter" idx="11"/>
          </p:nvPr>
        </p:nvSpPr>
        <p:spPr/>
        <p:txBody>
          <a:bodyPr/>
          <a:lstStyle/>
          <a:p>
            <a:r>
              <a:rPr lang="nb-NO"/>
              <a:t>Foreldre-skolesamarbeid</a:t>
            </a:r>
          </a:p>
        </p:txBody>
      </p:sp>
    </p:spTree>
    <p:extLst>
      <p:ext uri="{BB962C8B-B14F-4D97-AF65-F5344CB8AC3E}">
        <p14:creationId xmlns:p14="http://schemas.microsoft.com/office/powerpoint/2010/main" val="524350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DD14846-7541-44ED-B20D-FB9FE5DE8D4B}"/>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C0A4BDA3-58C0-4752-84BD-8C70026400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79A8AAD0-68F4-4E55-8261-A132E2DD20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6" name="Plassholder for bunntekst 5">
            <a:extLst>
              <a:ext uri="{FF2B5EF4-FFF2-40B4-BE49-F238E27FC236}">
                <a16:creationId xmlns:a16="http://schemas.microsoft.com/office/drawing/2014/main" id="{9CD58980-5DCA-408D-AFB5-911BC7D549E9}"/>
              </a:ext>
            </a:extLst>
          </p:cNvPr>
          <p:cNvSpPr>
            <a:spLocks noGrp="1"/>
          </p:cNvSpPr>
          <p:nvPr>
            <p:ph type="ftr" sz="quarter" idx="11"/>
          </p:nvPr>
        </p:nvSpPr>
        <p:spPr/>
        <p:txBody>
          <a:bodyPr/>
          <a:lstStyle/>
          <a:p>
            <a:r>
              <a:rPr lang="nb-NO"/>
              <a:t>Foreldre-skolesamarbeid</a:t>
            </a:r>
          </a:p>
        </p:txBody>
      </p:sp>
      <p:sp>
        <p:nvSpPr>
          <p:cNvPr id="7" name="Plassholder for lysbildenummer 6">
            <a:extLst>
              <a:ext uri="{FF2B5EF4-FFF2-40B4-BE49-F238E27FC236}">
                <a16:creationId xmlns:a16="http://schemas.microsoft.com/office/drawing/2014/main" id="{44F429B9-A95A-4C1D-8F5D-D5DD2ACF2702}"/>
              </a:ext>
            </a:extLst>
          </p:cNvPr>
          <p:cNvSpPr>
            <a:spLocks noGrp="1"/>
          </p:cNvSpPr>
          <p:nvPr>
            <p:ph type="sldNum" sz="quarter" idx="12"/>
          </p:nvPr>
        </p:nvSpPr>
        <p:spPr>
          <a:xfrm>
            <a:off x="839788" y="6218237"/>
            <a:ext cx="2743200" cy="365125"/>
          </a:xfrm>
          <a:prstGeom prst="rect">
            <a:avLst/>
          </a:prstGeom>
        </p:spPr>
        <p:txBody>
          <a:bodyPr/>
          <a:lstStyle/>
          <a:p>
            <a:fld id="{1C083166-C2BC-40B3-A7D1-F6DE2B55AFAD}" type="slidenum">
              <a:rPr lang="nb-NO" smtClean="0"/>
              <a:t>‹#›</a:t>
            </a:fld>
            <a:endParaRPr lang="nb-NO"/>
          </a:p>
        </p:txBody>
      </p:sp>
    </p:spTree>
    <p:extLst>
      <p:ext uri="{BB962C8B-B14F-4D97-AF65-F5344CB8AC3E}">
        <p14:creationId xmlns:p14="http://schemas.microsoft.com/office/powerpoint/2010/main" val="2711251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54C6C06A-FE4B-4593-97F1-929829E417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891E6D66-198B-423D-B410-0D53616823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71D75D96-04DA-4AD6-917F-F736ED3178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b-NO"/>
              <a:t>Foreldre-skolesamarbeid</a:t>
            </a:r>
          </a:p>
        </p:txBody>
      </p:sp>
      <p:pic>
        <p:nvPicPr>
          <p:cNvPr id="7" name="Picture 2">
            <a:extLst>
              <a:ext uri="{FF2B5EF4-FFF2-40B4-BE49-F238E27FC236}">
                <a16:creationId xmlns:a16="http://schemas.microsoft.com/office/drawing/2014/main" id="{F080D988-AD75-4E73-839A-8744509B3A78}"/>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9171226" y="6492875"/>
            <a:ext cx="1873987" cy="333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59994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www.fug.no/materiell-paa-andre-spraak.155836.no.html"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hyperlink" Target="https://unsplash.com/images/people/family?utm_source=unsplash&amp;utm_medium=referral&amp;utm_content=creditCopyText" TargetMode="External"/><Relationship Id="rId4" Type="http://schemas.openxmlformats.org/officeDocument/2006/relationships/hyperlink" Target="https://unsplash.com/@scoutthecity?utm_source=unsplash&amp;utm_medium=referral&amp;utm_content=creditCopyText"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hyperlink" Target="https://unsplash.com/images/people/family?utm_source=unsplash&amp;utm_medium=referral&amp;utm_content=creditCopyText" TargetMode="External"/><Relationship Id="rId4" Type="http://schemas.openxmlformats.org/officeDocument/2006/relationships/hyperlink" Target="https://unsplash.com/@scoutthecity?utm_source=unsplash&amp;utm_medium=referral&amp;utm_content=creditCopyText"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unsplash.com/@scoutthecity?utm_source=unsplash&amp;utm_medium=referral&amp;utm_content=creditCopyText" TargetMode="External"/><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hyperlink" Target="https://unsplash.com/images/people/family?utm_source=unsplash&amp;utm_medium=referral&amp;utm_content=creditCopyText"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hyperlink" Target="https://unsplash.com/s/photos/kid?utm_source=unsplash&amp;utm_medium=referral&amp;utm_content=creditCopyText" TargetMode="External"/><Relationship Id="rId4" Type="http://schemas.openxmlformats.org/officeDocument/2006/relationships/hyperlink" Target="https://unsplash.com/@benwhitephotography?utm_source=unsplash&amp;utm_medium=referral&amp;utm_content=creditCopyText"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hyperlink" Target="https://www.youtube.com/watch?v=rq8cWqFC6p8" TargetMode="External"/><Relationship Id="rId13" Type="http://schemas.openxmlformats.org/officeDocument/2006/relationships/hyperlink" Target="https://www.youtube.com/watch?v=A_p3o2OiY1M" TargetMode="External"/><Relationship Id="rId3" Type="http://schemas.openxmlformats.org/officeDocument/2006/relationships/hyperlink" Target="https://www.fug.no/materiell-paa-andre-spraak.155836.no.html" TargetMode="External"/><Relationship Id="rId7" Type="http://schemas.openxmlformats.org/officeDocument/2006/relationships/hyperlink" Target="https://www.youtube.com/watch?v=8Vz7V88JYMU" TargetMode="External"/><Relationship Id="rId12" Type="http://schemas.openxmlformats.org/officeDocument/2006/relationships/hyperlink" Target="https://www.youtube.com/watch?v=X7-myDIUroY" TargetMode="External"/><Relationship Id="rId17" Type="http://schemas.openxmlformats.org/officeDocument/2006/relationships/hyperlink" Target="https://www.youtube.com/watch?v=R9q1Nu4UBxY" TargetMode="External"/><Relationship Id="rId2" Type="http://schemas.openxmlformats.org/officeDocument/2006/relationships/notesSlide" Target="../notesSlides/notesSlide6.xml"/><Relationship Id="rId16" Type="http://schemas.openxmlformats.org/officeDocument/2006/relationships/hyperlink" Target="https://www.youtube.com/watch?v=-3Vqr_BzDR4" TargetMode="External"/><Relationship Id="rId1" Type="http://schemas.openxmlformats.org/officeDocument/2006/relationships/slideLayout" Target="../slideLayouts/slideLayout2.xml"/><Relationship Id="rId6" Type="http://schemas.openxmlformats.org/officeDocument/2006/relationships/hyperlink" Target="https://www.youtube.com/watch?v=YJurSHkywRI" TargetMode="External"/><Relationship Id="rId11" Type="http://schemas.openxmlformats.org/officeDocument/2006/relationships/hyperlink" Target="https://www.youtube.com/watch?v=WMdR8w6dwyg" TargetMode="External"/><Relationship Id="rId5" Type="http://schemas.openxmlformats.org/officeDocument/2006/relationships/hyperlink" Target="https://www.youtube.com/watch?v=QzC31uOPORo" TargetMode="External"/><Relationship Id="rId15" Type="http://schemas.openxmlformats.org/officeDocument/2006/relationships/hyperlink" Target="https://www.youtube.com/watch?v=LHpnz5WNpkk" TargetMode="External"/><Relationship Id="rId10" Type="http://schemas.openxmlformats.org/officeDocument/2006/relationships/hyperlink" Target="https://www.youtube.com/watch?v=dv2Yu8l1HZk" TargetMode="External"/><Relationship Id="rId4" Type="http://schemas.openxmlformats.org/officeDocument/2006/relationships/image" Target="../media/image8.png"/><Relationship Id="rId9" Type="http://schemas.openxmlformats.org/officeDocument/2006/relationships/hyperlink" Target="https://www.youtube.com/watch?v=4syb3wFsa8o" TargetMode="External"/><Relationship Id="rId14" Type="http://schemas.openxmlformats.org/officeDocument/2006/relationships/hyperlink" Target="https://www.youtube.com/watch?v=_KYu0S-Am4A"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3F762F23-E33E-43F7-9B55-F5BC30894AC6}"/>
              </a:ext>
            </a:extLst>
          </p:cNvPr>
          <p:cNvSpPr>
            <a:spLocks noGrp="1"/>
          </p:cNvSpPr>
          <p:nvPr>
            <p:ph idx="1"/>
          </p:nvPr>
        </p:nvSpPr>
        <p:spPr>
          <a:xfrm>
            <a:off x="699652" y="1972397"/>
            <a:ext cx="10515601" cy="3153785"/>
          </a:xfrm>
        </p:spPr>
        <p:txBody>
          <a:bodyPr/>
          <a:lstStyle/>
          <a:p>
            <a:pPr marL="0" indent="0">
              <a:buNone/>
            </a:pPr>
            <a:r>
              <a:rPr lang="nb-NO" sz="1800" u="sng"/>
              <a:t>Forundersøkelser</a:t>
            </a:r>
            <a:endParaRPr lang="nb-NO" sz="1800"/>
          </a:p>
          <a:p>
            <a:pPr marL="0" indent="0">
              <a:lnSpc>
                <a:spcPct val="150000"/>
              </a:lnSpc>
              <a:buNone/>
            </a:pPr>
            <a:r>
              <a:rPr lang="nb-NO" sz="1800"/>
              <a:t>Temaene i kurset er valgt etter brede forundersøkelser. Vi har intervjuet minoritetsspråklige foreldre, og rektorer og lærere i Bærum-skolen har bidratt med sine erfaringer. Prosjektmedarbeidere med ulik kulturell bakgrunn har vært med i arbeidet. En rekke rapporter og undersøkelser om temaet understøtter også valgene vi har tatt. I prosjektperioden har vi gjennomført to pilotkurs for deltakere i introduksjonsprogrammet i Bærum og justert materiellet etter tilbakemeldinger fra disse. </a:t>
            </a:r>
          </a:p>
          <a:p>
            <a:pPr marL="0" indent="0">
              <a:lnSpc>
                <a:spcPct val="150000"/>
              </a:lnSpc>
              <a:buNone/>
            </a:pPr>
            <a:endParaRPr lang="nb-NO"/>
          </a:p>
        </p:txBody>
      </p:sp>
      <p:sp>
        <p:nvSpPr>
          <p:cNvPr id="4" name="Plassholder for bunntekst 3">
            <a:extLst>
              <a:ext uri="{FF2B5EF4-FFF2-40B4-BE49-F238E27FC236}">
                <a16:creationId xmlns:a16="http://schemas.microsoft.com/office/drawing/2014/main" id="{7F8D12D9-4C8F-4F53-B620-5B5455B8191D}"/>
              </a:ext>
            </a:extLst>
          </p:cNvPr>
          <p:cNvSpPr>
            <a:spLocks noGrp="1"/>
          </p:cNvSpPr>
          <p:nvPr>
            <p:ph type="ftr" sz="quarter" idx="11"/>
          </p:nvPr>
        </p:nvSpPr>
        <p:spPr/>
        <p:txBody>
          <a:bodyPr/>
          <a:lstStyle/>
          <a:p>
            <a:r>
              <a:rPr lang="nb-NO"/>
              <a:t>Foreldre-skolesamarbeid</a:t>
            </a:r>
          </a:p>
        </p:txBody>
      </p:sp>
      <p:sp>
        <p:nvSpPr>
          <p:cNvPr id="6" name="Tittel 5">
            <a:extLst>
              <a:ext uri="{FF2B5EF4-FFF2-40B4-BE49-F238E27FC236}">
                <a16:creationId xmlns:a16="http://schemas.microsoft.com/office/drawing/2014/main" id="{4718A506-825C-4878-AA6B-DA9EBB25CD8F}"/>
              </a:ext>
            </a:extLst>
          </p:cNvPr>
          <p:cNvSpPr>
            <a:spLocks noGrp="1"/>
          </p:cNvSpPr>
          <p:nvPr>
            <p:ph type="title"/>
          </p:nvPr>
        </p:nvSpPr>
        <p:spPr>
          <a:xfrm>
            <a:off x="699654" y="360940"/>
            <a:ext cx="10515600" cy="1325563"/>
          </a:xfrm>
        </p:spPr>
        <p:txBody>
          <a:bodyPr>
            <a:normAutofit/>
          </a:bodyPr>
          <a:lstStyle/>
          <a:p>
            <a:r>
              <a:rPr lang="nb-NO" sz="2800"/>
              <a:t>Til kursholder. Om innholdet</a:t>
            </a:r>
          </a:p>
        </p:txBody>
      </p:sp>
    </p:spTree>
    <p:extLst>
      <p:ext uri="{BB962C8B-B14F-4D97-AF65-F5344CB8AC3E}">
        <p14:creationId xmlns:p14="http://schemas.microsoft.com/office/powerpoint/2010/main" val="27583943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39E5273-158C-4E00-A811-4F909A049EE9}"/>
              </a:ext>
            </a:extLst>
          </p:cNvPr>
          <p:cNvSpPr>
            <a:spLocks noGrp="1"/>
          </p:cNvSpPr>
          <p:nvPr>
            <p:ph type="title"/>
          </p:nvPr>
        </p:nvSpPr>
        <p:spPr/>
        <p:txBody>
          <a:bodyPr vert="horz" lIns="91440" tIns="45720" rIns="91440" bIns="45720" rtlCol="0" anchor="b">
            <a:normAutofit/>
          </a:bodyPr>
          <a:lstStyle/>
          <a:p>
            <a:r>
              <a:rPr lang="nb-NO" sz="4800"/>
              <a:t>Foreldrene er en viktig rollemodell.</a:t>
            </a:r>
          </a:p>
        </p:txBody>
      </p:sp>
      <p:pic>
        <p:nvPicPr>
          <p:cNvPr id="8" name="Plassholder for innhold 7" descr="Et bilde som inneholder person, mann, innendørs, holder&#10;&#10;Automatisk generert beskrivelse">
            <a:hlinkClick r:id="rId3"/>
            <a:extLst>
              <a:ext uri="{FF2B5EF4-FFF2-40B4-BE49-F238E27FC236}">
                <a16:creationId xmlns:a16="http://schemas.microsoft.com/office/drawing/2014/main" id="{0B86E8B3-2AB1-4157-9559-BA36B746ABB6}"/>
              </a:ext>
            </a:extLst>
          </p:cNvPr>
          <p:cNvPicPr>
            <a:picLocks noGrp="1" noChangeAspect="1"/>
          </p:cNvPicPr>
          <p:nvPr>
            <p:ph sz="half" idx="1"/>
          </p:nvPr>
        </p:nvPicPr>
        <p:blipFill rotWithShape="1">
          <a:blip r:embed="rId4"/>
          <a:stretch/>
        </p:blipFill>
        <p:spPr>
          <a:xfrm>
            <a:off x="1148806" y="2614985"/>
            <a:ext cx="3537132" cy="214006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5" name="Plassholder for innhold 4">
            <a:extLst>
              <a:ext uri="{FF2B5EF4-FFF2-40B4-BE49-F238E27FC236}">
                <a16:creationId xmlns:a16="http://schemas.microsoft.com/office/drawing/2014/main" id="{6173B1E7-B973-416A-A622-8ABD5542EEDB}"/>
              </a:ext>
            </a:extLst>
          </p:cNvPr>
          <p:cNvSpPr>
            <a:spLocks noGrp="1"/>
          </p:cNvSpPr>
          <p:nvPr>
            <p:ph sz="half" idx="2"/>
          </p:nvPr>
        </p:nvSpPr>
        <p:spPr>
          <a:xfrm>
            <a:off x="4862557" y="2419350"/>
            <a:ext cx="5881643" cy="3562350"/>
          </a:xfrm>
        </p:spPr>
        <p:txBody>
          <a:bodyPr vert="horz" lIns="91440" tIns="45720" rIns="91440" bIns="45720" rtlCol="0" anchor="t">
            <a:normAutofit fontScale="92500" lnSpcReduction="10000"/>
          </a:bodyPr>
          <a:lstStyle/>
          <a:p>
            <a:pPr>
              <a:lnSpc>
                <a:spcPct val="150000"/>
              </a:lnSpc>
            </a:pPr>
            <a:r>
              <a:rPr lang="nb-NO"/>
              <a:t>Hva betyr det å være en god rollemodell?</a:t>
            </a:r>
          </a:p>
          <a:p>
            <a:endParaRPr lang="nb-NO"/>
          </a:p>
          <a:p>
            <a:pPr>
              <a:lnSpc>
                <a:spcPct val="150000"/>
              </a:lnSpc>
            </a:pPr>
            <a:r>
              <a:rPr lang="nb-NO"/>
              <a:t>Hvorfor er det viktig med et godt samarbeid mellom foreldre og skolen til barna?</a:t>
            </a:r>
          </a:p>
        </p:txBody>
      </p:sp>
      <p:sp>
        <p:nvSpPr>
          <p:cNvPr id="3" name="Plassholder for bunntekst 2">
            <a:extLst>
              <a:ext uri="{FF2B5EF4-FFF2-40B4-BE49-F238E27FC236}">
                <a16:creationId xmlns:a16="http://schemas.microsoft.com/office/drawing/2014/main" id="{4F0E19C5-B4B6-4670-A7B4-E080FD2BD84F}"/>
              </a:ext>
            </a:extLst>
          </p:cNvPr>
          <p:cNvSpPr>
            <a:spLocks noGrp="1"/>
          </p:cNvSpPr>
          <p:nvPr>
            <p:ph type="ftr" sz="quarter" idx="11"/>
          </p:nvPr>
        </p:nvSpPr>
        <p:spPr/>
        <p:txBody>
          <a:bodyPr/>
          <a:lstStyle/>
          <a:p>
            <a:r>
              <a:rPr lang="nb-NO"/>
              <a:t>Foreldre-skolesamarbeid</a:t>
            </a:r>
          </a:p>
        </p:txBody>
      </p:sp>
      <p:sp>
        <p:nvSpPr>
          <p:cNvPr id="9" name="Snakkeboble: oval 8">
            <a:extLst>
              <a:ext uri="{FF2B5EF4-FFF2-40B4-BE49-F238E27FC236}">
                <a16:creationId xmlns:a16="http://schemas.microsoft.com/office/drawing/2014/main" id="{F3CE7D97-28A0-452B-B062-45456A3BE3FC}"/>
              </a:ext>
            </a:extLst>
          </p:cNvPr>
          <p:cNvSpPr/>
          <p:nvPr/>
        </p:nvSpPr>
        <p:spPr>
          <a:xfrm rot="1689702">
            <a:off x="11109234" y="1790700"/>
            <a:ext cx="782826" cy="734447"/>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8635239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4D796ED-14B8-483B-B3F3-C9ED98A67714}"/>
              </a:ext>
            </a:extLst>
          </p:cNvPr>
          <p:cNvSpPr>
            <a:spLocks noGrp="1"/>
          </p:cNvSpPr>
          <p:nvPr>
            <p:ph type="title"/>
          </p:nvPr>
        </p:nvSpPr>
        <p:spPr>
          <a:xfrm>
            <a:off x="418744" y="613955"/>
            <a:ext cx="11100987" cy="4950822"/>
          </a:xfrm>
        </p:spPr>
        <p:txBody>
          <a:bodyPr>
            <a:normAutofit/>
          </a:bodyPr>
          <a:lstStyle/>
          <a:p>
            <a:r>
              <a:rPr lang="nb-NO">
                <a:ea typeface="+mj-lt"/>
                <a:cs typeface="+mj-lt"/>
              </a:rPr>
              <a:t> ALLE foreldre  kan hjelpe og støtte barna sine</a:t>
            </a:r>
            <a:br>
              <a:rPr lang="nb-NO">
                <a:ea typeface="+mj-lt"/>
                <a:cs typeface="+mj-lt"/>
              </a:rPr>
            </a:br>
            <a:br>
              <a:rPr lang="nb-NO">
                <a:ea typeface="+mj-lt"/>
                <a:cs typeface="+mj-lt"/>
              </a:rPr>
            </a:br>
            <a:r>
              <a:rPr lang="nb-NO">
                <a:ea typeface="+mj-lt"/>
                <a:cs typeface="+mj-lt"/>
              </a:rPr>
              <a:t> – uansett hvilken bakgrunn de har selv.</a:t>
            </a:r>
            <a:br>
              <a:rPr lang="nb-NO">
                <a:ea typeface="+mj-lt"/>
                <a:cs typeface="+mj-lt"/>
              </a:rPr>
            </a:br>
            <a:br>
              <a:rPr lang="nb-NO">
                <a:ea typeface="+mj-lt"/>
                <a:cs typeface="+mj-lt"/>
              </a:rPr>
            </a:br>
            <a:r>
              <a:rPr lang="nb-NO"/>
              <a:t> </a:t>
            </a:r>
            <a:br>
              <a:rPr lang="nb-NO">
                <a:ea typeface="+mj-lt"/>
                <a:cs typeface="+mj-lt"/>
              </a:rPr>
            </a:br>
            <a:r>
              <a:rPr lang="nb-NO">
                <a:ea typeface="+mj-lt"/>
                <a:cs typeface="+mj-lt"/>
              </a:rPr>
              <a:t>				</a:t>
            </a:r>
          </a:p>
          <a:p>
            <a:endParaRPr lang="nb-NO"/>
          </a:p>
        </p:txBody>
      </p:sp>
      <p:sp>
        <p:nvSpPr>
          <p:cNvPr id="4" name="Plassholder for bunntekst 3">
            <a:extLst>
              <a:ext uri="{FF2B5EF4-FFF2-40B4-BE49-F238E27FC236}">
                <a16:creationId xmlns:a16="http://schemas.microsoft.com/office/drawing/2014/main" id="{845D93CB-E383-465A-98BC-C0B25487831C}"/>
              </a:ext>
            </a:extLst>
          </p:cNvPr>
          <p:cNvSpPr>
            <a:spLocks noGrp="1"/>
          </p:cNvSpPr>
          <p:nvPr>
            <p:ph type="ftr" sz="quarter" idx="11"/>
          </p:nvPr>
        </p:nvSpPr>
        <p:spPr>
          <a:xfrm>
            <a:off x="3983037" y="6491288"/>
            <a:ext cx="4114800" cy="365125"/>
          </a:xfrm>
        </p:spPr>
        <p:txBody>
          <a:bodyPr/>
          <a:lstStyle/>
          <a:p>
            <a:r>
              <a:rPr lang="nb-NO"/>
              <a:t>Foreldre-skolesamarbeid</a:t>
            </a:r>
          </a:p>
        </p:txBody>
      </p:sp>
      <p:pic>
        <p:nvPicPr>
          <p:cNvPr id="5" name="Picture 4" descr="A picture containing wall, person&#10;&#10;Description automatically generated">
            <a:extLst>
              <a:ext uri="{FF2B5EF4-FFF2-40B4-BE49-F238E27FC236}">
                <a16:creationId xmlns:a16="http://schemas.microsoft.com/office/drawing/2014/main" id="{2DA29B8D-452C-45C4-8C8A-1E190AE4CA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2112" y="2708366"/>
            <a:ext cx="4445726" cy="3618411"/>
          </a:xfrm>
          <a:prstGeom prst="rect">
            <a:avLst/>
          </a:prstGeom>
        </p:spPr>
      </p:pic>
    </p:spTree>
    <p:extLst>
      <p:ext uri="{BB962C8B-B14F-4D97-AF65-F5344CB8AC3E}">
        <p14:creationId xmlns:p14="http://schemas.microsoft.com/office/powerpoint/2010/main" val="377577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bunntekst 4">
            <a:extLst>
              <a:ext uri="{FF2B5EF4-FFF2-40B4-BE49-F238E27FC236}">
                <a16:creationId xmlns:a16="http://schemas.microsoft.com/office/drawing/2014/main" id="{055F24CD-E4C3-4562-81DE-AAA53C09630B}"/>
              </a:ext>
            </a:extLst>
          </p:cNvPr>
          <p:cNvSpPr>
            <a:spLocks noGrp="1"/>
          </p:cNvSpPr>
          <p:nvPr>
            <p:ph type="ftr" sz="quarter" idx="11"/>
          </p:nvPr>
        </p:nvSpPr>
        <p:spPr>
          <a:xfrm>
            <a:off x="3879850" y="6443663"/>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Foreldre-skolesamarbeid</a:t>
            </a:r>
          </a:p>
        </p:txBody>
      </p:sp>
      <p:graphicFrame>
        <p:nvGraphicFramePr>
          <p:cNvPr id="9" name="Plassholder for innhold 6">
            <a:extLst>
              <a:ext uri="{FF2B5EF4-FFF2-40B4-BE49-F238E27FC236}">
                <a16:creationId xmlns:a16="http://schemas.microsoft.com/office/drawing/2014/main" id="{4F851C1F-909C-4706-9C5D-BDF15367FDE0}"/>
              </a:ext>
            </a:extLst>
          </p:cNvPr>
          <p:cNvGraphicFramePr>
            <a:graphicFrameLocks noGrp="1"/>
          </p:cNvGraphicFramePr>
          <p:nvPr>
            <p:ph idx="1"/>
          </p:nvPr>
        </p:nvGraphicFramePr>
        <p:xfrm>
          <a:off x="1071154" y="513806"/>
          <a:ext cx="10796586" cy="52673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884007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5F5279E-90BE-4658-8EE9-F87F989D343B}"/>
              </a:ext>
            </a:extLst>
          </p:cNvPr>
          <p:cNvSpPr>
            <a:spLocks noGrp="1"/>
          </p:cNvSpPr>
          <p:nvPr>
            <p:ph type="title"/>
          </p:nvPr>
        </p:nvSpPr>
        <p:spPr>
          <a:xfrm>
            <a:off x="838200" y="515938"/>
            <a:ext cx="10515600" cy="1325563"/>
          </a:xfrm>
        </p:spPr>
        <p:txBody>
          <a:bodyPr>
            <a:normAutofit fontScale="90000"/>
          </a:bodyPr>
          <a:lstStyle/>
          <a:p>
            <a:r>
              <a:rPr lang="nb-NO" sz="2400" b="1">
                <a:solidFill>
                  <a:schemeClr val="accent6"/>
                </a:solidFill>
              </a:rPr>
              <a:t>Til kursholder</a:t>
            </a:r>
            <a:br>
              <a:rPr lang="nb-NO" sz="2400"/>
            </a:br>
            <a:r>
              <a:rPr lang="nb-NO" sz="2400"/>
              <a:t>Del 1. Om å vokse opp med ulike kulturer og i flerspråklige familier.</a:t>
            </a:r>
            <a:br>
              <a:rPr lang="nb-NO" sz="2400"/>
            </a:br>
            <a:br>
              <a:rPr lang="nb-NO" sz="2400"/>
            </a:br>
            <a:br>
              <a:rPr lang="nb-NO" sz="2400"/>
            </a:br>
            <a:r>
              <a:rPr lang="nb-NO" sz="2900">
                <a:latin typeface="+mn-lt"/>
                <a:ea typeface="+mn-ea"/>
                <a:cs typeface="+mn-cs"/>
              </a:rPr>
              <a:t>Målsetting:</a:t>
            </a:r>
          </a:p>
        </p:txBody>
      </p:sp>
      <p:sp>
        <p:nvSpPr>
          <p:cNvPr id="3" name="Plassholder for innhold 2">
            <a:extLst>
              <a:ext uri="{FF2B5EF4-FFF2-40B4-BE49-F238E27FC236}">
                <a16:creationId xmlns:a16="http://schemas.microsoft.com/office/drawing/2014/main" id="{4AACF083-6CFF-4A77-A20B-BFEACA4461E9}"/>
              </a:ext>
            </a:extLst>
          </p:cNvPr>
          <p:cNvSpPr>
            <a:spLocks noGrp="1"/>
          </p:cNvSpPr>
          <p:nvPr>
            <p:ph idx="1"/>
          </p:nvPr>
        </p:nvSpPr>
        <p:spPr>
          <a:xfrm>
            <a:off x="838200" y="2032000"/>
            <a:ext cx="11049000" cy="4351338"/>
          </a:xfrm>
        </p:spPr>
        <p:txBody>
          <a:bodyPr vert="horz" lIns="91440" tIns="45720" rIns="91440" bIns="45720" rtlCol="0" anchor="t">
            <a:normAutofit fontScale="92500"/>
          </a:bodyPr>
          <a:lstStyle/>
          <a:p>
            <a:pPr>
              <a:lnSpc>
                <a:spcPct val="150000"/>
              </a:lnSpc>
            </a:pPr>
            <a:r>
              <a:rPr lang="nb-NO"/>
              <a:t>Dialog og refleksjon over egen bakgrunn og identitet og hvordan det påvirker deres rolle som foreldre i Norge.</a:t>
            </a:r>
          </a:p>
          <a:p>
            <a:pPr>
              <a:lnSpc>
                <a:spcPct val="150000"/>
              </a:lnSpc>
            </a:pPr>
            <a:r>
              <a:rPr lang="nb-NO"/>
              <a:t>Bidra til kunnskap og forståelse for den oppdragerkulturen deltakerne vil møte i det norske samfunnet og i skolen, også i det pedagogiske arbeidet.</a:t>
            </a:r>
          </a:p>
          <a:p>
            <a:pPr>
              <a:lnSpc>
                <a:spcPct val="150000"/>
              </a:lnSpc>
            </a:pPr>
            <a:r>
              <a:rPr lang="nb-NO"/>
              <a:t>Bidra til forståelse og dialog om flerspråklighet som ressurs og styrke foreldrene i deres rolle for barnas språkutvikling.</a:t>
            </a:r>
          </a:p>
        </p:txBody>
      </p:sp>
      <p:sp>
        <p:nvSpPr>
          <p:cNvPr id="4" name="Plassholder for bunntekst 3">
            <a:extLst>
              <a:ext uri="{FF2B5EF4-FFF2-40B4-BE49-F238E27FC236}">
                <a16:creationId xmlns:a16="http://schemas.microsoft.com/office/drawing/2014/main" id="{748071C1-8E58-4544-AD0B-0844A25DD6BE}"/>
              </a:ext>
            </a:extLst>
          </p:cNvPr>
          <p:cNvSpPr>
            <a:spLocks noGrp="1"/>
          </p:cNvSpPr>
          <p:nvPr>
            <p:ph type="ftr" sz="quarter" idx="11"/>
          </p:nvPr>
        </p:nvSpPr>
        <p:spPr>
          <a:xfrm>
            <a:off x="3919537" y="6459538"/>
            <a:ext cx="4114800" cy="365125"/>
          </a:xfrm>
        </p:spPr>
        <p:txBody>
          <a:bodyPr/>
          <a:lstStyle/>
          <a:p>
            <a:r>
              <a:rPr lang="nb-NO"/>
              <a:t>Foreldre-skolesamarbeid</a:t>
            </a:r>
          </a:p>
        </p:txBody>
      </p:sp>
    </p:spTree>
    <p:extLst>
      <p:ext uri="{BB962C8B-B14F-4D97-AF65-F5344CB8AC3E}">
        <p14:creationId xmlns:p14="http://schemas.microsoft.com/office/powerpoint/2010/main" val="29245158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DD441350-CAD1-41D1-A95F-4C595A111B99}"/>
              </a:ext>
            </a:extLst>
          </p:cNvPr>
          <p:cNvSpPr>
            <a:spLocks noGrp="1"/>
          </p:cNvSpPr>
          <p:nvPr>
            <p:ph type="title"/>
          </p:nvPr>
        </p:nvSpPr>
        <p:spPr>
          <a:xfrm>
            <a:off x="667533" y="3662935"/>
            <a:ext cx="11161734" cy="1325563"/>
          </a:xfrm>
        </p:spPr>
        <p:style>
          <a:lnRef idx="1">
            <a:schemeClr val="accent2"/>
          </a:lnRef>
          <a:fillRef idx="2">
            <a:schemeClr val="accent2"/>
          </a:fillRef>
          <a:effectRef idx="1">
            <a:schemeClr val="accent2"/>
          </a:effectRef>
          <a:fontRef idx="minor">
            <a:schemeClr val="dk1"/>
          </a:fontRef>
        </p:style>
        <p:txBody>
          <a:bodyPr>
            <a:normAutofit/>
          </a:bodyPr>
          <a:lstStyle/>
          <a:p>
            <a:r>
              <a:rPr lang="nb-NO"/>
              <a:t>Hva er forskjellig på norsk skole og skolen i hjemlandet?</a:t>
            </a:r>
          </a:p>
        </p:txBody>
      </p:sp>
      <p:sp>
        <p:nvSpPr>
          <p:cNvPr id="2" name="Plassholder for bunntekst 1">
            <a:extLst>
              <a:ext uri="{FF2B5EF4-FFF2-40B4-BE49-F238E27FC236}">
                <a16:creationId xmlns:a16="http://schemas.microsoft.com/office/drawing/2014/main" id="{C18E5ECB-7C37-4DC8-B28C-C6905C732A92}"/>
              </a:ext>
            </a:extLst>
          </p:cNvPr>
          <p:cNvSpPr>
            <a:spLocks noGrp="1"/>
          </p:cNvSpPr>
          <p:nvPr>
            <p:ph type="ftr" sz="quarter" idx="11"/>
          </p:nvPr>
        </p:nvSpPr>
        <p:spPr>
          <a:xfrm>
            <a:off x="3863975" y="6427788"/>
            <a:ext cx="4114800" cy="365125"/>
          </a:xfrm>
        </p:spPr>
        <p:txBody>
          <a:bodyPr/>
          <a:lstStyle/>
          <a:p>
            <a:r>
              <a:rPr lang="nb-NO"/>
              <a:t>Foreldre-skolesamarbeid</a:t>
            </a:r>
          </a:p>
        </p:txBody>
      </p:sp>
      <p:sp>
        <p:nvSpPr>
          <p:cNvPr id="5" name="Tittel 3">
            <a:extLst>
              <a:ext uri="{FF2B5EF4-FFF2-40B4-BE49-F238E27FC236}">
                <a16:creationId xmlns:a16="http://schemas.microsoft.com/office/drawing/2014/main" id="{5D351991-87E0-41A6-8B33-2C6E4ECCA3F9}"/>
              </a:ext>
            </a:extLst>
          </p:cNvPr>
          <p:cNvSpPr txBox="1">
            <a:spLocks/>
          </p:cNvSpPr>
          <p:nvPr/>
        </p:nvSpPr>
        <p:spPr>
          <a:xfrm>
            <a:off x="667533" y="1051075"/>
            <a:ext cx="11161734" cy="1325563"/>
          </a:xfrm>
          <a:prstGeom prst="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a:t>Hva er likt på norsk skole og skolen i hjemlandet?</a:t>
            </a:r>
          </a:p>
        </p:txBody>
      </p:sp>
    </p:spTree>
    <p:extLst>
      <p:ext uri="{BB962C8B-B14F-4D97-AF65-F5344CB8AC3E}">
        <p14:creationId xmlns:p14="http://schemas.microsoft.com/office/powerpoint/2010/main" val="33987892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555716CC-E66A-4FA3-9A28-1E0C1E94AF1D}"/>
              </a:ext>
            </a:extLst>
          </p:cNvPr>
          <p:cNvSpPr>
            <a:spLocks noGrp="1"/>
          </p:cNvSpPr>
          <p:nvPr>
            <p:ph type="title"/>
          </p:nvPr>
        </p:nvSpPr>
        <p:spPr>
          <a:xfrm>
            <a:off x="524741" y="620392"/>
            <a:ext cx="3808268" cy="5504688"/>
          </a:xfrm>
        </p:spPr>
        <p:txBody>
          <a:bodyPr vert="horz" lIns="91440" tIns="45720" rIns="91440" bIns="45720" rtlCol="0" anchor="ctr">
            <a:normAutofit/>
          </a:bodyPr>
          <a:lstStyle/>
          <a:p>
            <a:r>
              <a:rPr lang="en-US" sz="6000" kern="1200">
                <a:solidFill>
                  <a:schemeClr val="accent5"/>
                </a:solidFill>
                <a:latin typeface="+mj-lt"/>
                <a:ea typeface="+mj-ea"/>
                <a:cs typeface="+mj-cs"/>
              </a:rPr>
              <a:t>I dag skal vi snakke om:</a:t>
            </a:r>
          </a:p>
        </p:txBody>
      </p:sp>
      <p:sp>
        <p:nvSpPr>
          <p:cNvPr id="5" name="Plassholder for bunntekst 4">
            <a:extLst>
              <a:ext uri="{FF2B5EF4-FFF2-40B4-BE49-F238E27FC236}">
                <a16:creationId xmlns:a16="http://schemas.microsoft.com/office/drawing/2014/main" id="{055F24CD-E4C3-4562-81DE-AAA53C09630B}"/>
              </a:ext>
            </a:extLst>
          </p:cNvPr>
          <p:cNvSpPr>
            <a:spLocks noGrp="1"/>
          </p:cNvSpPr>
          <p:nvPr>
            <p:ph type="ftr" sz="quarter" idx="11"/>
          </p:nvPr>
        </p:nvSpPr>
        <p:spPr>
          <a:xfrm>
            <a:off x="3848100" y="645160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Foreldre-skolesamarbeid</a:t>
            </a:r>
          </a:p>
        </p:txBody>
      </p:sp>
      <p:graphicFrame>
        <p:nvGraphicFramePr>
          <p:cNvPr id="9" name="Plassholder for innhold 6">
            <a:extLst>
              <a:ext uri="{FF2B5EF4-FFF2-40B4-BE49-F238E27FC236}">
                <a16:creationId xmlns:a16="http://schemas.microsoft.com/office/drawing/2014/main" id="{4F851C1F-909C-4706-9C5D-BDF15367FDE0}"/>
              </a:ext>
            </a:extLst>
          </p:cNvPr>
          <p:cNvGraphicFramePr>
            <a:graphicFrameLocks noGrp="1"/>
          </p:cNvGraphicFramePr>
          <p:nvPr>
            <p:ph idx="1"/>
            <p:extLst>
              <p:ext uri="{D42A27DB-BD31-4B8C-83A1-F6EECF244321}">
                <p14:modId xmlns:p14="http://schemas.microsoft.com/office/powerpoint/2010/main" val="1370789231"/>
              </p:ext>
            </p:extLst>
          </p:nvPr>
        </p:nvGraphicFramePr>
        <p:xfrm>
          <a:off x="5593871" y="1804737"/>
          <a:ext cx="6263640" cy="40093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614249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unntekst 1">
            <a:extLst>
              <a:ext uri="{FF2B5EF4-FFF2-40B4-BE49-F238E27FC236}">
                <a16:creationId xmlns:a16="http://schemas.microsoft.com/office/drawing/2014/main" id="{9586A8AD-719A-4A2F-A4E9-77EDCB9BD560}"/>
              </a:ext>
            </a:extLst>
          </p:cNvPr>
          <p:cNvSpPr>
            <a:spLocks noGrp="1"/>
          </p:cNvSpPr>
          <p:nvPr>
            <p:ph type="ftr" sz="quarter" idx="11"/>
          </p:nvPr>
        </p:nvSpPr>
        <p:spPr>
          <a:xfrm>
            <a:off x="3776662" y="6459538"/>
            <a:ext cx="4114800" cy="365125"/>
          </a:xfrm>
        </p:spPr>
        <p:txBody>
          <a:bodyPr/>
          <a:lstStyle/>
          <a:p>
            <a:r>
              <a:rPr lang="nb-NO"/>
              <a:t>Foreldre-skolesamarbeid</a:t>
            </a:r>
          </a:p>
        </p:txBody>
      </p:sp>
      <p:sp>
        <p:nvSpPr>
          <p:cNvPr id="3" name="Tittel 1">
            <a:extLst>
              <a:ext uri="{FF2B5EF4-FFF2-40B4-BE49-F238E27FC236}">
                <a16:creationId xmlns:a16="http://schemas.microsoft.com/office/drawing/2014/main" id="{2F8B0903-9F01-458E-BA28-98FC244E9C41}"/>
              </a:ext>
            </a:extLst>
          </p:cNvPr>
          <p:cNvSpPr txBox="1">
            <a:spLocks/>
          </p:cNvSpPr>
          <p:nvPr/>
        </p:nvSpPr>
        <p:spPr>
          <a:xfrm>
            <a:off x="754380" y="1239769"/>
            <a:ext cx="4368602" cy="195684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4000" err="1"/>
              <a:t>Hva</a:t>
            </a:r>
            <a:r>
              <a:rPr lang="en-US" sz="4000"/>
              <a:t> </a:t>
            </a:r>
            <a:r>
              <a:rPr lang="en-US" sz="4000" err="1"/>
              <a:t>ønsker</a:t>
            </a:r>
            <a:r>
              <a:rPr lang="en-US" sz="4000"/>
              <a:t> du for </a:t>
            </a:r>
            <a:r>
              <a:rPr lang="en-US" sz="4000" err="1"/>
              <a:t>barnet</a:t>
            </a:r>
            <a:r>
              <a:rPr lang="en-US" sz="4000"/>
              <a:t> </a:t>
            </a:r>
            <a:r>
              <a:rPr lang="en-US" sz="4000" err="1"/>
              <a:t>ditt</a:t>
            </a:r>
            <a:r>
              <a:rPr lang="en-US" sz="4000"/>
              <a:t> </a:t>
            </a:r>
            <a:endParaRPr lang="nb-NO"/>
          </a:p>
          <a:p>
            <a:pPr>
              <a:lnSpc>
                <a:spcPct val="150000"/>
              </a:lnSpc>
            </a:pPr>
            <a:r>
              <a:rPr lang="en-US" sz="4000"/>
              <a:t>i </a:t>
            </a:r>
            <a:r>
              <a:rPr lang="en-US" sz="4000" err="1"/>
              <a:t>fremtiden</a:t>
            </a:r>
            <a:r>
              <a:rPr lang="en-US" sz="4000"/>
              <a:t>?</a:t>
            </a:r>
            <a:endParaRPr lang="en-US"/>
          </a:p>
        </p:txBody>
      </p:sp>
      <p:pic>
        <p:nvPicPr>
          <p:cNvPr id="5" name="Bilde 7" descr="Et bilde som inneholder person, sitter, innendørs, sofa&#10;&#10;Automatisk generert beskrivelse">
            <a:extLst>
              <a:ext uri="{FF2B5EF4-FFF2-40B4-BE49-F238E27FC236}">
                <a16:creationId xmlns:a16="http://schemas.microsoft.com/office/drawing/2014/main" id="{A53ED60E-FB69-4105-9FB2-A980704DD0DB}"/>
              </a:ext>
            </a:extLst>
          </p:cNvPr>
          <p:cNvPicPr>
            <a:picLocks noChangeAspect="1"/>
          </p:cNvPicPr>
          <p:nvPr/>
        </p:nvPicPr>
        <p:blipFill rotWithShape="1">
          <a:blip r:embed="rId3"/>
          <a:srcRect l="29082" r="4217"/>
          <a:stretch/>
        </p:blipFill>
        <p:spPr>
          <a:xfrm>
            <a:off x="5982725" y="-9939"/>
            <a:ext cx="6209275" cy="619051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TekstSylinder 5">
            <a:extLst>
              <a:ext uri="{FF2B5EF4-FFF2-40B4-BE49-F238E27FC236}">
                <a16:creationId xmlns:a16="http://schemas.microsoft.com/office/drawing/2014/main" id="{B1726592-9585-479B-8770-A92589598026}"/>
              </a:ext>
            </a:extLst>
          </p:cNvPr>
          <p:cNvSpPr txBox="1"/>
          <p:nvPr/>
        </p:nvSpPr>
        <p:spPr>
          <a:xfrm>
            <a:off x="10334935" y="5937153"/>
            <a:ext cx="1966395" cy="220873"/>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Aft>
                <a:spcPts val="600"/>
              </a:spcAft>
            </a:pPr>
            <a:r>
              <a:rPr lang="nb-NO" sz="800">
                <a:solidFill>
                  <a:srgbClr val="FFFFFF"/>
                </a:solidFill>
              </a:rPr>
              <a:t>Foto: Alexander Dummer, Unsplash</a:t>
            </a:r>
          </a:p>
        </p:txBody>
      </p:sp>
    </p:spTree>
    <p:extLst>
      <p:ext uri="{BB962C8B-B14F-4D97-AF65-F5344CB8AC3E}">
        <p14:creationId xmlns:p14="http://schemas.microsoft.com/office/powerpoint/2010/main" val="6115363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bunntekst 4">
            <a:extLst>
              <a:ext uri="{FF2B5EF4-FFF2-40B4-BE49-F238E27FC236}">
                <a16:creationId xmlns:a16="http://schemas.microsoft.com/office/drawing/2014/main" id="{52DEBDBD-9745-448E-99C0-0E60EE57635E}"/>
              </a:ext>
            </a:extLst>
          </p:cNvPr>
          <p:cNvSpPr>
            <a:spLocks noGrp="1"/>
          </p:cNvSpPr>
          <p:nvPr>
            <p:ph type="ftr" sz="quarter" idx="11"/>
          </p:nvPr>
        </p:nvSpPr>
        <p:spPr>
          <a:xfrm>
            <a:off x="4038600" y="6496718"/>
            <a:ext cx="4114800" cy="365125"/>
          </a:xfrm>
        </p:spPr>
        <p:txBody>
          <a:bodyPr/>
          <a:lstStyle/>
          <a:p>
            <a:r>
              <a:rPr lang="nb-NO"/>
              <a:t>Foreldre-skolesamarbeid</a:t>
            </a:r>
          </a:p>
        </p:txBody>
      </p:sp>
      <p:pic>
        <p:nvPicPr>
          <p:cNvPr id="7" name="Bilde 11" descr="Foreldre med barn">
            <a:extLst>
              <a:ext uri="{FF2B5EF4-FFF2-40B4-BE49-F238E27FC236}">
                <a16:creationId xmlns:a16="http://schemas.microsoft.com/office/drawing/2014/main" id="{0998AD1A-EB39-42EC-AF53-14A825CA35C0}"/>
              </a:ext>
            </a:extLst>
          </p:cNvPr>
          <p:cNvPicPr>
            <a:picLocks noChangeAspect="1"/>
          </p:cNvPicPr>
          <p:nvPr/>
        </p:nvPicPr>
        <p:blipFill rotWithShape="1">
          <a:blip r:embed="rId3"/>
          <a:srcRect r="430" b="3"/>
          <a:stretch/>
        </p:blipFill>
        <p:spPr>
          <a:xfrm>
            <a:off x="198741" y="2410448"/>
            <a:ext cx="5803323" cy="3890357"/>
          </a:xfrm>
          <a:prstGeom prst="rect">
            <a:avLst/>
          </a:prstGeom>
        </p:spPr>
      </p:pic>
      <p:sp>
        <p:nvSpPr>
          <p:cNvPr id="9" name="TekstSylinder 8">
            <a:extLst>
              <a:ext uri="{FF2B5EF4-FFF2-40B4-BE49-F238E27FC236}">
                <a16:creationId xmlns:a16="http://schemas.microsoft.com/office/drawing/2014/main" id="{A23D96EC-34C5-4C2D-A258-91AD60683AC8}"/>
              </a:ext>
            </a:extLst>
          </p:cNvPr>
          <p:cNvSpPr txBox="1"/>
          <p:nvPr/>
        </p:nvSpPr>
        <p:spPr>
          <a:xfrm>
            <a:off x="197756" y="6085112"/>
            <a:ext cx="1545771"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800">
                <a:solidFill>
                  <a:schemeClr val="bg1"/>
                </a:solidFill>
              </a:rPr>
              <a:t>Foto: Stock</a:t>
            </a:r>
          </a:p>
        </p:txBody>
      </p:sp>
      <p:pic>
        <p:nvPicPr>
          <p:cNvPr id="11" name="Bilde 5" descr="Gruppe serie bilde">
            <a:extLst>
              <a:ext uri="{FF2B5EF4-FFF2-40B4-BE49-F238E27FC236}">
                <a16:creationId xmlns:a16="http://schemas.microsoft.com/office/drawing/2014/main" id="{0AACFB06-5811-443A-8175-5613060B8799}"/>
              </a:ext>
            </a:extLst>
          </p:cNvPr>
          <p:cNvPicPr>
            <a:picLocks noChangeAspect="1"/>
          </p:cNvPicPr>
          <p:nvPr/>
        </p:nvPicPr>
        <p:blipFill rotWithShape="1">
          <a:blip r:embed="rId4"/>
          <a:srcRect l="428" r="3" b="3"/>
          <a:stretch/>
        </p:blipFill>
        <p:spPr>
          <a:xfrm>
            <a:off x="6189936" y="2410199"/>
            <a:ext cx="5803323" cy="3890357"/>
          </a:xfrm>
          <a:prstGeom prst="rect">
            <a:avLst/>
          </a:prstGeom>
        </p:spPr>
      </p:pic>
      <p:sp>
        <p:nvSpPr>
          <p:cNvPr id="13" name="TekstSylinder 12">
            <a:extLst>
              <a:ext uri="{FF2B5EF4-FFF2-40B4-BE49-F238E27FC236}">
                <a16:creationId xmlns:a16="http://schemas.microsoft.com/office/drawing/2014/main" id="{F7FE4E30-CB48-447B-8A1E-AEDC8C0CB330}"/>
              </a:ext>
            </a:extLst>
          </p:cNvPr>
          <p:cNvSpPr txBox="1"/>
          <p:nvPr/>
        </p:nvSpPr>
        <p:spPr>
          <a:xfrm>
            <a:off x="11184808" y="6032714"/>
            <a:ext cx="1005783"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800">
                <a:solidFill>
                  <a:schemeClr val="bg1"/>
                </a:solidFill>
              </a:rPr>
              <a:t>Foto: Stock</a:t>
            </a:r>
          </a:p>
        </p:txBody>
      </p:sp>
      <p:sp>
        <p:nvSpPr>
          <p:cNvPr id="15" name="Tittel 4">
            <a:extLst>
              <a:ext uri="{FF2B5EF4-FFF2-40B4-BE49-F238E27FC236}">
                <a16:creationId xmlns:a16="http://schemas.microsoft.com/office/drawing/2014/main" id="{578E7E45-48E4-4089-9F85-338796799514}"/>
              </a:ext>
            </a:extLst>
          </p:cNvPr>
          <p:cNvSpPr txBox="1">
            <a:spLocks/>
          </p:cNvSpPr>
          <p:nvPr/>
        </p:nvSpPr>
        <p:spPr>
          <a:xfrm>
            <a:off x="1001684" y="170412"/>
            <a:ext cx="10178934" cy="132873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200"/>
              <a:t>Forskjellige samfunn</a:t>
            </a:r>
          </a:p>
        </p:txBody>
      </p:sp>
    </p:spTree>
    <p:extLst>
      <p:ext uri="{BB962C8B-B14F-4D97-AF65-F5344CB8AC3E}">
        <p14:creationId xmlns:p14="http://schemas.microsoft.com/office/powerpoint/2010/main" val="4957757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bunntekst 4">
            <a:extLst>
              <a:ext uri="{FF2B5EF4-FFF2-40B4-BE49-F238E27FC236}">
                <a16:creationId xmlns:a16="http://schemas.microsoft.com/office/drawing/2014/main" id="{F7BFBB77-F4DD-4FF2-8634-A824B9DCC41A}"/>
              </a:ext>
            </a:extLst>
          </p:cNvPr>
          <p:cNvSpPr>
            <a:spLocks noGrp="1"/>
          </p:cNvSpPr>
          <p:nvPr>
            <p:ph type="ftr" sz="quarter" idx="11"/>
          </p:nvPr>
        </p:nvSpPr>
        <p:spPr>
          <a:xfrm>
            <a:off x="4038600" y="6356350"/>
            <a:ext cx="4114800" cy="365125"/>
          </a:xfrm>
        </p:spPr>
        <p:txBody>
          <a:bodyPr/>
          <a:lstStyle/>
          <a:p>
            <a:r>
              <a:rPr lang="nb-NO"/>
              <a:t>Foreldre-skolesamarbeid</a:t>
            </a:r>
          </a:p>
        </p:txBody>
      </p:sp>
      <p:pic>
        <p:nvPicPr>
          <p:cNvPr id="1026" name="Picture 2">
            <a:extLst>
              <a:ext uri="{FF2B5EF4-FFF2-40B4-BE49-F238E27FC236}">
                <a16:creationId xmlns:a16="http://schemas.microsoft.com/office/drawing/2014/main" id="{2ECACF57-56C4-48FD-AE67-65E0B9B848DB}"/>
              </a:ext>
            </a:extLst>
          </p:cNvPr>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b="31446"/>
          <a:stretch/>
        </p:blipFill>
        <p:spPr bwMode="auto">
          <a:xfrm>
            <a:off x="2655443" y="739104"/>
            <a:ext cx="3220369" cy="5067703"/>
          </a:xfrm>
          <a:prstGeom prst="rect">
            <a:avLst/>
          </a:prstGeom>
          <a:noFill/>
          <a:extLst>
            <a:ext uri="{909E8E84-426E-40DD-AFC4-6F175D3DCCD1}">
              <a14:hiddenFill xmlns:a14="http://schemas.microsoft.com/office/drawing/2010/main">
                <a:solidFill>
                  <a:srgbClr val="FFFFFF"/>
                </a:solidFill>
              </a14:hiddenFill>
            </a:ext>
          </a:extLst>
        </p:spPr>
      </p:pic>
      <p:sp>
        <p:nvSpPr>
          <p:cNvPr id="6" name="TekstSylinder 5">
            <a:extLst>
              <a:ext uri="{FF2B5EF4-FFF2-40B4-BE49-F238E27FC236}">
                <a16:creationId xmlns:a16="http://schemas.microsoft.com/office/drawing/2014/main" id="{97BE511A-9DEB-4270-AC9F-F53DFA813695}"/>
              </a:ext>
            </a:extLst>
          </p:cNvPr>
          <p:cNvSpPr txBox="1"/>
          <p:nvPr/>
        </p:nvSpPr>
        <p:spPr>
          <a:xfrm>
            <a:off x="7100047" y="1602890"/>
            <a:ext cx="1455023" cy="707886"/>
          </a:xfrm>
          <a:prstGeom prst="rect">
            <a:avLst/>
          </a:prstGeom>
          <a:solidFill>
            <a:schemeClr val="tx2">
              <a:lumMod val="20000"/>
              <a:lumOff val="80000"/>
            </a:schemeClr>
          </a:solidFill>
        </p:spPr>
        <p:txBody>
          <a:bodyPr wrap="square" rtlCol="0">
            <a:spAutoFit/>
          </a:bodyPr>
          <a:lstStyle/>
          <a:p>
            <a:pPr algn="ctr"/>
            <a:r>
              <a:rPr lang="nb-NO" sz="4000"/>
              <a:t>Jeg!</a:t>
            </a:r>
            <a:r>
              <a:rPr lang="nb-NO"/>
              <a:t> </a:t>
            </a:r>
          </a:p>
        </p:txBody>
      </p:sp>
      <p:sp>
        <p:nvSpPr>
          <p:cNvPr id="10" name="TekstSylinder 9">
            <a:extLst>
              <a:ext uri="{FF2B5EF4-FFF2-40B4-BE49-F238E27FC236}">
                <a16:creationId xmlns:a16="http://schemas.microsoft.com/office/drawing/2014/main" id="{4BD1F709-8E46-431D-B58C-034252EB5757}"/>
              </a:ext>
            </a:extLst>
          </p:cNvPr>
          <p:cNvSpPr txBox="1"/>
          <p:nvPr/>
        </p:nvSpPr>
        <p:spPr>
          <a:xfrm>
            <a:off x="7100047" y="4193282"/>
            <a:ext cx="1455023" cy="707886"/>
          </a:xfrm>
          <a:prstGeom prst="rect">
            <a:avLst/>
          </a:prstGeom>
          <a:solidFill>
            <a:schemeClr val="tx2">
              <a:lumMod val="20000"/>
              <a:lumOff val="80000"/>
            </a:schemeClr>
          </a:solidFill>
        </p:spPr>
        <p:txBody>
          <a:bodyPr wrap="square" rtlCol="0">
            <a:spAutoFit/>
          </a:bodyPr>
          <a:lstStyle/>
          <a:p>
            <a:pPr algn="ctr"/>
            <a:r>
              <a:rPr lang="nb-NO" sz="4000"/>
              <a:t>Vi!</a:t>
            </a:r>
            <a:r>
              <a:rPr lang="nb-NO"/>
              <a:t> </a:t>
            </a:r>
          </a:p>
        </p:txBody>
      </p:sp>
      <p:sp>
        <p:nvSpPr>
          <p:cNvPr id="2" name="Ellipse 1">
            <a:extLst>
              <a:ext uri="{FF2B5EF4-FFF2-40B4-BE49-F238E27FC236}">
                <a16:creationId xmlns:a16="http://schemas.microsoft.com/office/drawing/2014/main" id="{66358958-F61D-4C98-9EFA-E651B42A8B13}"/>
              </a:ext>
            </a:extLst>
          </p:cNvPr>
          <p:cNvSpPr/>
          <p:nvPr/>
        </p:nvSpPr>
        <p:spPr>
          <a:xfrm>
            <a:off x="3148553" y="2310777"/>
            <a:ext cx="744717" cy="38529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Ellipse 6">
            <a:extLst>
              <a:ext uri="{FF2B5EF4-FFF2-40B4-BE49-F238E27FC236}">
                <a16:creationId xmlns:a16="http://schemas.microsoft.com/office/drawing/2014/main" id="{20951849-8B2B-4BA4-9458-9769B5CC7ECB}"/>
              </a:ext>
            </a:extLst>
          </p:cNvPr>
          <p:cNvSpPr/>
          <p:nvPr/>
        </p:nvSpPr>
        <p:spPr>
          <a:xfrm>
            <a:off x="3893270" y="1792119"/>
            <a:ext cx="744717" cy="385290"/>
          </a:xfrm>
          <a:prstGeom prst="ellipse">
            <a:avLst/>
          </a:pr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Ellipse 7">
            <a:extLst>
              <a:ext uri="{FF2B5EF4-FFF2-40B4-BE49-F238E27FC236}">
                <a16:creationId xmlns:a16="http://schemas.microsoft.com/office/drawing/2014/main" id="{870F1999-7154-41B5-BBA2-C7F2D3E45D20}"/>
              </a:ext>
            </a:extLst>
          </p:cNvPr>
          <p:cNvSpPr/>
          <p:nvPr/>
        </p:nvSpPr>
        <p:spPr>
          <a:xfrm>
            <a:off x="4682671" y="2077887"/>
            <a:ext cx="744717" cy="385290"/>
          </a:xfrm>
          <a:prstGeom prst="ellipse">
            <a:avLst/>
          </a:prstGeom>
          <a:noFill/>
          <a:ln w="571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Ellipse 8">
            <a:extLst>
              <a:ext uri="{FF2B5EF4-FFF2-40B4-BE49-F238E27FC236}">
                <a16:creationId xmlns:a16="http://schemas.microsoft.com/office/drawing/2014/main" id="{AFF67B85-1F67-4598-A5AD-04C74723206E}"/>
              </a:ext>
            </a:extLst>
          </p:cNvPr>
          <p:cNvSpPr/>
          <p:nvPr/>
        </p:nvSpPr>
        <p:spPr>
          <a:xfrm rot="21001430">
            <a:off x="3039118" y="4308535"/>
            <a:ext cx="2341517" cy="744113"/>
          </a:xfrm>
          <a:prstGeom prst="ellipse">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6052658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unntekst 3">
            <a:extLst>
              <a:ext uri="{FF2B5EF4-FFF2-40B4-BE49-F238E27FC236}">
                <a16:creationId xmlns:a16="http://schemas.microsoft.com/office/drawing/2014/main" id="{D79C7C90-AC0A-4364-96A5-3788698FE8B2}"/>
              </a:ext>
            </a:extLst>
          </p:cNvPr>
          <p:cNvSpPr>
            <a:spLocks noGrp="1"/>
          </p:cNvSpPr>
          <p:nvPr>
            <p:ph type="ftr" sz="quarter" idx="11"/>
          </p:nvPr>
        </p:nvSpPr>
        <p:spPr>
          <a:xfrm>
            <a:off x="4038600" y="6416508"/>
            <a:ext cx="4114800" cy="365125"/>
          </a:xfrm>
        </p:spPr>
        <p:txBody>
          <a:bodyPr/>
          <a:lstStyle/>
          <a:p>
            <a:r>
              <a:rPr lang="nb-NO"/>
              <a:t>Foreldre-skolesamarbeid</a:t>
            </a:r>
          </a:p>
        </p:txBody>
      </p:sp>
      <p:sp>
        <p:nvSpPr>
          <p:cNvPr id="5" name="Rectangle 2">
            <a:extLst>
              <a:ext uri="{FF2B5EF4-FFF2-40B4-BE49-F238E27FC236}">
                <a16:creationId xmlns:a16="http://schemas.microsoft.com/office/drawing/2014/main" id="{53A93BBD-4461-4F71-872A-AA60690BEA30}"/>
              </a:ext>
            </a:extLst>
          </p:cNvPr>
          <p:cNvSpPr txBox="1">
            <a:spLocks noChangeArrowheads="1"/>
          </p:cNvSpPr>
          <p:nvPr/>
        </p:nvSpPr>
        <p:spPr>
          <a:xfrm>
            <a:off x="440634" y="4877726"/>
            <a:ext cx="4946374" cy="87703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br>
              <a:rPr lang="en-US" altLang="nb-NO" sz="4000"/>
            </a:br>
            <a:r>
              <a:rPr lang="en-US" altLang="nb-NO" sz="4000"/>
              <a:t>Norge i dag</a:t>
            </a:r>
          </a:p>
        </p:txBody>
      </p:sp>
      <p:pic>
        <p:nvPicPr>
          <p:cNvPr id="6" name="Bilde 4" descr="Barn med foreldre på gresskarmark">
            <a:extLst>
              <a:ext uri="{FF2B5EF4-FFF2-40B4-BE49-F238E27FC236}">
                <a16:creationId xmlns:a16="http://schemas.microsoft.com/office/drawing/2014/main" id="{C01DAD4C-A631-455B-B5FE-99895048F965}"/>
              </a:ext>
            </a:extLst>
          </p:cNvPr>
          <p:cNvPicPr>
            <a:picLocks noChangeAspect="1"/>
          </p:cNvPicPr>
          <p:nvPr/>
        </p:nvPicPr>
        <p:blipFill rotWithShape="1">
          <a:blip r:embed="rId3"/>
          <a:srcRect l="2314" t="6484" r="18783" b="-1"/>
          <a:stretch/>
        </p:blipFill>
        <p:spPr>
          <a:xfrm>
            <a:off x="5068747" y="0"/>
            <a:ext cx="7123253" cy="5635477"/>
          </a:xfrm>
          <a:prstGeom prst="rect">
            <a:avLst/>
          </a:prstGeom>
        </p:spPr>
      </p:pic>
      <p:sp>
        <p:nvSpPr>
          <p:cNvPr id="7" name="TekstSylinder 6">
            <a:extLst>
              <a:ext uri="{FF2B5EF4-FFF2-40B4-BE49-F238E27FC236}">
                <a16:creationId xmlns:a16="http://schemas.microsoft.com/office/drawing/2014/main" id="{CBFCD15D-DB11-42F9-858D-EA4F71D7404C}"/>
              </a:ext>
            </a:extLst>
          </p:cNvPr>
          <p:cNvSpPr txBox="1"/>
          <p:nvPr/>
        </p:nvSpPr>
        <p:spPr>
          <a:xfrm>
            <a:off x="11241156" y="5420033"/>
            <a:ext cx="795131" cy="215444"/>
          </a:xfrm>
          <a:prstGeom prst="rect">
            <a:avLst/>
          </a:prstGeom>
          <a:noFill/>
        </p:spPr>
        <p:txBody>
          <a:bodyPr wrap="square" rtlCol="0">
            <a:spAutoFit/>
          </a:bodyPr>
          <a:lstStyle/>
          <a:p>
            <a:r>
              <a:rPr lang="nb-NO" sz="800"/>
              <a:t>Foto: Stock</a:t>
            </a:r>
          </a:p>
        </p:txBody>
      </p:sp>
      <p:pic>
        <p:nvPicPr>
          <p:cNvPr id="8" name="Bilde 10" descr="Gutt kledd opp med jetpack">
            <a:extLst>
              <a:ext uri="{FF2B5EF4-FFF2-40B4-BE49-F238E27FC236}">
                <a16:creationId xmlns:a16="http://schemas.microsoft.com/office/drawing/2014/main" id="{A7692C43-7AB8-4C36-B2A4-B39E8A2A08D3}"/>
              </a:ext>
            </a:extLst>
          </p:cNvPr>
          <p:cNvPicPr>
            <a:picLocks noChangeAspect="1"/>
          </p:cNvPicPr>
          <p:nvPr/>
        </p:nvPicPr>
        <p:blipFill>
          <a:blip r:embed="rId4"/>
          <a:stretch>
            <a:fillRect/>
          </a:stretch>
        </p:blipFill>
        <p:spPr>
          <a:xfrm>
            <a:off x="0" y="-1"/>
            <a:ext cx="5025457" cy="3349487"/>
          </a:xfrm>
          <a:prstGeom prst="rect">
            <a:avLst/>
          </a:prstGeom>
        </p:spPr>
      </p:pic>
      <p:sp>
        <p:nvSpPr>
          <p:cNvPr id="9" name="TekstSylinder 8">
            <a:extLst>
              <a:ext uri="{FF2B5EF4-FFF2-40B4-BE49-F238E27FC236}">
                <a16:creationId xmlns:a16="http://schemas.microsoft.com/office/drawing/2014/main" id="{65D9642A-330E-4F8A-A9E8-67E4BA51C152}"/>
              </a:ext>
            </a:extLst>
          </p:cNvPr>
          <p:cNvSpPr txBox="1"/>
          <p:nvPr/>
        </p:nvSpPr>
        <p:spPr>
          <a:xfrm>
            <a:off x="4230326" y="3134042"/>
            <a:ext cx="795131" cy="215444"/>
          </a:xfrm>
          <a:prstGeom prst="rect">
            <a:avLst/>
          </a:prstGeom>
          <a:noFill/>
        </p:spPr>
        <p:txBody>
          <a:bodyPr wrap="square" rtlCol="0">
            <a:spAutoFit/>
          </a:bodyPr>
          <a:lstStyle/>
          <a:p>
            <a:r>
              <a:rPr lang="nb-NO" sz="800">
                <a:solidFill>
                  <a:schemeClr val="bg1"/>
                </a:solidFill>
              </a:rPr>
              <a:t>Foto: Stock</a:t>
            </a:r>
          </a:p>
        </p:txBody>
      </p:sp>
    </p:spTree>
    <p:extLst>
      <p:ext uri="{BB962C8B-B14F-4D97-AF65-F5344CB8AC3E}">
        <p14:creationId xmlns:p14="http://schemas.microsoft.com/office/powerpoint/2010/main" val="9892280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3F762F23-E33E-43F7-9B55-F5BC30894AC6}"/>
              </a:ext>
            </a:extLst>
          </p:cNvPr>
          <p:cNvSpPr>
            <a:spLocks noGrp="1"/>
          </p:cNvSpPr>
          <p:nvPr>
            <p:ph idx="1"/>
          </p:nvPr>
        </p:nvSpPr>
        <p:spPr>
          <a:xfrm>
            <a:off x="526474" y="1052944"/>
            <a:ext cx="10688780" cy="5303405"/>
          </a:xfrm>
        </p:spPr>
        <p:txBody>
          <a:bodyPr>
            <a:normAutofit/>
          </a:bodyPr>
          <a:lstStyle/>
          <a:p>
            <a:pPr marL="0" indent="0">
              <a:buNone/>
            </a:pPr>
            <a:r>
              <a:rPr lang="nb-NO" sz="1800" b="1"/>
              <a:t>Dialog og refleksjon:</a:t>
            </a:r>
          </a:p>
          <a:p>
            <a:pPr marL="0" indent="0">
              <a:buNone/>
            </a:pPr>
            <a:r>
              <a:rPr lang="nb-NO" sz="1800"/>
              <a:t>Alle foreldre har drømmer og ønsker for barnas fremtid. Det kan imidlertid være ulike meninger om hvordan foreldrene, skolen og samfunnet for øvrig kan bidra til dette. Refleksjonsspørsmål og gruppesamtaler er utgangspunkt for alle temaene i kurset. Vi har brukt både film og bilder som utgangspunkt for gruppesamtaler.</a:t>
            </a:r>
          </a:p>
          <a:p>
            <a:pPr marL="0" indent="0">
              <a:buNone/>
            </a:pPr>
            <a:r>
              <a:rPr lang="nb-NO" sz="1800" b="1"/>
              <a:t>Språk:</a:t>
            </a:r>
          </a:p>
          <a:p>
            <a:pPr marL="0" indent="0">
              <a:buNone/>
            </a:pPr>
            <a:r>
              <a:rPr lang="nb-NO" sz="1800"/>
              <a:t>Kurset bør gjennomføres uten at språkferdigheter står i veien for dialog og refleksjon. Vår erfaring er at deltakerne minimum må ha B1-nivå i norsk. Ellers bør kurset ideelt holdes på deltakernes morsmål. Ved bruk av tolk, må man være bevisst på tolkens rolle og forventet bidrag i diskusjonene. </a:t>
            </a:r>
          </a:p>
          <a:p>
            <a:pPr marL="0" indent="0">
              <a:buNone/>
            </a:pPr>
            <a:r>
              <a:rPr lang="nb-NO" sz="1800"/>
              <a:t>Materiellet inneholder noen forslag til ord deltakerne bør kunne på norsk.</a:t>
            </a:r>
          </a:p>
          <a:p>
            <a:pPr marL="0" indent="0">
              <a:buNone/>
            </a:pPr>
            <a:r>
              <a:rPr lang="nb-NO" sz="1800" b="1"/>
              <a:t>Praktisk og konkret</a:t>
            </a:r>
          </a:p>
          <a:p>
            <a:pPr marL="0" indent="0">
              <a:buNone/>
            </a:pPr>
            <a:r>
              <a:rPr lang="nb-NO" sz="1800"/>
              <a:t>Temaene bør i størst mulig grad behandles praktisk og konkret, slik at deltakerne kan reflektere over egne erfaringer og selv komme med forslag til praktiske løsninger, for eksempel ndg rutiner for hjemmelekser, matpakke, bursdagsfeiringer eller familiegrupper. </a:t>
            </a:r>
          </a:p>
          <a:p>
            <a:pPr marL="0" indent="0">
              <a:buNone/>
            </a:pPr>
            <a:r>
              <a:rPr lang="nb-NO" sz="1800" b="1"/>
              <a:t>Gjennomføring</a:t>
            </a:r>
          </a:p>
          <a:p>
            <a:pPr marL="0" indent="0">
              <a:buNone/>
            </a:pPr>
            <a:r>
              <a:rPr lang="nb-NO" sz="1800"/>
              <a:t>Kurset kan deles opp og gjennomføres over flere uker eller kvelder, for eksempel foreldremøter. Kursholder kan selvfølgelig velge temaer og tilpasse etter den foreldregruppa som skal på kurs.</a:t>
            </a:r>
          </a:p>
          <a:p>
            <a:pPr marL="0" indent="0">
              <a:buNone/>
            </a:pPr>
            <a:endParaRPr lang="nb-NO" sz="1200"/>
          </a:p>
        </p:txBody>
      </p:sp>
      <p:sp>
        <p:nvSpPr>
          <p:cNvPr id="4" name="Plassholder for bunntekst 3">
            <a:extLst>
              <a:ext uri="{FF2B5EF4-FFF2-40B4-BE49-F238E27FC236}">
                <a16:creationId xmlns:a16="http://schemas.microsoft.com/office/drawing/2014/main" id="{7F8D12D9-4C8F-4F53-B620-5B5455B8191D}"/>
              </a:ext>
            </a:extLst>
          </p:cNvPr>
          <p:cNvSpPr>
            <a:spLocks noGrp="1"/>
          </p:cNvSpPr>
          <p:nvPr>
            <p:ph type="ftr" sz="quarter" idx="11"/>
          </p:nvPr>
        </p:nvSpPr>
        <p:spPr/>
        <p:txBody>
          <a:bodyPr/>
          <a:lstStyle/>
          <a:p>
            <a:r>
              <a:rPr lang="nb-NO"/>
              <a:t>Foreldre-skolesamarbeid</a:t>
            </a:r>
          </a:p>
        </p:txBody>
      </p:sp>
      <p:sp>
        <p:nvSpPr>
          <p:cNvPr id="6" name="Tittel 5">
            <a:extLst>
              <a:ext uri="{FF2B5EF4-FFF2-40B4-BE49-F238E27FC236}">
                <a16:creationId xmlns:a16="http://schemas.microsoft.com/office/drawing/2014/main" id="{4718A506-825C-4878-AA6B-DA9EBB25CD8F}"/>
              </a:ext>
            </a:extLst>
          </p:cNvPr>
          <p:cNvSpPr>
            <a:spLocks noGrp="1"/>
          </p:cNvSpPr>
          <p:nvPr>
            <p:ph type="title"/>
          </p:nvPr>
        </p:nvSpPr>
        <p:spPr>
          <a:xfrm>
            <a:off x="526474" y="250104"/>
            <a:ext cx="10515600" cy="692005"/>
          </a:xfrm>
        </p:spPr>
        <p:txBody>
          <a:bodyPr/>
          <a:lstStyle/>
          <a:p>
            <a:r>
              <a:rPr lang="nb-NO" sz="2800"/>
              <a:t>Til kursholder. Om metoder</a:t>
            </a:r>
          </a:p>
        </p:txBody>
      </p:sp>
    </p:spTree>
    <p:extLst>
      <p:ext uri="{BB962C8B-B14F-4D97-AF65-F5344CB8AC3E}">
        <p14:creationId xmlns:p14="http://schemas.microsoft.com/office/powerpoint/2010/main" val="19202445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 name="Rectangle 72">
            <a:extLst>
              <a:ext uri="{FF2B5EF4-FFF2-40B4-BE49-F238E27FC236}">
                <a16:creationId xmlns:a16="http://schemas.microsoft.com/office/drawing/2014/main" id="{FC3D2873-2194-4FB0-BFBA-7E7EEB984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Bilde 14" descr="Mor som skyver barn på sykkel på gress utendørs">
            <a:extLst>
              <a:ext uri="{FF2B5EF4-FFF2-40B4-BE49-F238E27FC236}">
                <a16:creationId xmlns:a16="http://schemas.microsoft.com/office/drawing/2014/main" id="{EC7EA695-366F-4116-9EA4-F2F11CE43CD5}"/>
              </a:ext>
            </a:extLst>
          </p:cNvPr>
          <p:cNvPicPr>
            <a:picLocks noGrp="1" noChangeAspect="1"/>
          </p:cNvPicPr>
          <p:nvPr>
            <p:ph idx="1"/>
          </p:nvPr>
        </p:nvPicPr>
        <p:blipFill rotWithShape="1">
          <a:blip r:embed="rId3"/>
          <a:srcRect l="10814" r="17313" b="1"/>
          <a:stretch/>
        </p:blipFill>
        <p:spPr>
          <a:xfrm>
            <a:off x="8520250" y="81653"/>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17" name="Bilde 17" descr="Jente som klatrer på en vegg og støttes av faren">
            <a:extLst>
              <a:ext uri="{FF2B5EF4-FFF2-40B4-BE49-F238E27FC236}">
                <a16:creationId xmlns:a16="http://schemas.microsoft.com/office/drawing/2014/main" id="{FFC9E10A-03E3-410F-96AF-4FDF7F138D8D}"/>
              </a:ext>
            </a:extLst>
          </p:cNvPr>
          <p:cNvPicPr>
            <a:picLocks noChangeAspect="1"/>
          </p:cNvPicPr>
          <p:nvPr/>
        </p:nvPicPr>
        <p:blipFill rotWithShape="1">
          <a:blip r:embed="rId4"/>
          <a:srcRect t="34162" r="2" b="10704"/>
          <a:stretch/>
        </p:blipFill>
        <p:spPr>
          <a:xfrm>
            <a:off x="5224171" y="81653"/>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8" name="Bilde 8" descr="Mor og datter som leser en bok på en seng">
            <a:extLst>
              <a:ext uri="{FF2B5EF4-FFF2-40B4-BE49-F238E27FC236}">
                <a16:creationId xmlns:a16="http://schemas.microsoft.com/office/drawing/2014/main" id="{70D3FB46-ED89-40BD-B355-CA3AFBC843FD}"/>
              </a:ext>
            </a:extLst>
          </p:cNvPr>
          <p:cNvPicPr>
            <a:picLocks noChangeAspect="1"/>
          </p:cNvPicPr>
          <p:nvPr/>
        </p:nvPicPr>
        <p:blipFill rotWithShape="1">
          <a:blip r:embed="rId5"/>
          <a:srcRect t="13722" r="-1" b="13723"/>
          <a:stretch/>
        </p:blipFill>
        <p:spPr>
          <a:xfrm>
            <a:off x="5168353" y="3456432"/>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useBgFill="1">
        <p:nvSpPr>
          <p:cNvPr id="72" name="Freeform: Shape 74">
            <a:extLst>
              <a:ext uri="{FF2B5EF4-FFF2-40B4-BE49-F238E27FC236}">
                <a16:creationId xmlns:a16="http://schemas.microsoft.com/office/drawing/2014/main" id="{B228652A-FD81-4A3C-B164-2012BF4EE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7943" cy="6858000"/>
          </a:xfrm>
          <a:custGeom>
            <a:avLst/>
            <a:gdLst>
              <a:gd name="connsiteX0" fmla="*/ 0 w 5927943"/>
              <a:gd name="connsiteY0" fmla="*/ 0 h 6858000"/>
              <a:gd name="connsiteX1" fmla="*/ 5129522 w 5927943"/>
              <a:gd name="connsiteY1" fmla="*/ 0 h 6858000"/>
              <a:gd name="connsiteX2" fmla="*/ 5289639 w 5927943"/>
              <a:gd name="connsiteY2" fmla="*/ 323150 h 6858000"/>
              <a:gd name="connsiteX3" fmla="*/ 5927943 w 5927943"/>
              <a:gd name="connsiteY3" fmla="*/ 3476847 h 6858000"/>
              <a:gd name="connsiteX4" fmla="*/ 5289639 w 5927943"/>
              <a:gd name="connsiteY4" fmla="*/ 6630545 h 6858000"/>
              <a:gd name="connsiteX5" fmla="*/ 5176937 w 5927943"/>
              <a:gd name="connsiteY5" fmla="*/ 6858000 h 6858000"/>
              <a:gd name="connsiteX6" fmla="*/ 0 w 592794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7943" h="6858000">
                <a:moveTo>
                  <a:pt x="0" y="0"/>
                </a:moveTo>
                <a:lnTo>
                  <a:pt x="5129522" y="0"/>
                </a:lnTo>
                <a:lnTo>
                  <a:pt x="5289639" y="323150"/>
                </a:lnTo>
                <a:cubicBezTo>
                  <a:pt x="5692631" y="1223391"/>
                  <a:pt x="5927943" y="2308646"/>
                  <a:pt x="5927943" y="3476847"/>
                </a:cubicBezTo>
                <a:cubicBezTo>
                  <a:pt x="5927943" y="4645048"/>
                  <a:pt x="5692631" y="5730304"/>
                  <a:pt x="5289639" y="6630545"/>
                </a:cubicBezTo>
                <a:lnTo>
                  <a:pt x="517693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77" name="Freeform: Shape 76">
            <a:extLst>
              <a:ext uri="{FF2B5EF4-FFF2-40B4-BE49-F238E27FC236}">
                <a16:creationId xmlns:a16="http://schemas.microsoft.com/office/drawing/2014/main" id="{FE8F25D8-4980-4C67-9E0C-7BE94C9CBF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17310" cy="6858000"/>
          </a:xfrm>
          <a:custGeom>
            <a:avLst/>
            <a:gdLst>
              <a:gd name="connsiteX0" fmla="*/ 0 w 5917310"/>
              <a:gd name="connsiteY0" fmla="*/ 0 h 6858000"/>
              <a:gd name="connsiteX1" fmla="*/ 5118889 w 5917310"/>
              <a:gd name="connsiteY1" fmla="*/ 0 h 6858000"/>
              <a:gd name="connsiteX2" fmla="*/ 5279006 w 5917310"/>
              <a:gd name="connsiteY2" fmla="*/ 323150 h 6858000"/>
              <a:gd name="connsiteX3" fmla="*/ 5917310 w 5917310"/>
              <a:gd name="connsiteY3" fmla="*/ 3476847 h 6858000"/>
              <a:gd name="connsiteX4" fmla="*/ 5279006 w 5917310"/>
              <a:gd name="connsiteY4" fmla="*/ 6630545 h 6858000"/>
              <a:gd name="connsiteX5" fmla="*/ 5166304 w 5917310"/>
              <a:gd name="connsiteY5" fmla="*/ 6858000 h 6858000"/>
              <a:gd name="connsiteX6" fmla="*/ 0 w 591731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17310" h="6858000">
                <a:moveTo>
                  <a:pt x="0" y="0"/>
                </a:moveTo>
                <a:lnTo>
                  <a:pt x="5118889" y="0"/>
                </a:lnTo>
                <a:lnTo>
                  <a:pt x="5279006" y="323150"/>
                </a:lnTo>
                <a:cubicBezTo>
                  <a:pt x="5681998" y="1223391"/>
                  <a:pt x="5917310" y="2308646"/>
                  <a:pt x="5917310" y="3476847"/>
                </a:cubicBezTo>
                <a:cubicBezTo>
                  <a:pt x="5917310" y="4645048"/>
                  <a:pt x="5681998" y="5730304"/>
                  <a:pt x="5279006" y="6630545"/>
                </a:cubicBezTo>
                <a:lnTo>
                  <a:pt x="516630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ittel 6">
            <a:extLst>
              <a:ext uri="{FF2B5EF4-FFF2-40B4-BE49-F238E27FC236}">
                <a16:creationId xmlns:a16="http://schemas.microsoft.com/office/drawing/2014/main" id="{1089F28D-180E-42E8-BBDC-44E0DCB554B1}"/>
              </a:ext>
            </a:extLst>
          </p:cNvPr>
          <p:cNvSpPr>
            <a:spLocks noGrp="1"/>
          </p:cNvSpPr>
          <p:nvPr>
            <p:ph type="title"/>
          </p:nvPr>
        </p:nvSpPr>
        <p:spPr>
          <a:xfrm>
            <a:off x="438912" y="1527048"/>
            <a:ext cx="5020056" cy="2770632"/>
          </a:xfrm>
        </p:spPr>
        <p:txBody>
          <a:bodyPr vert="horz" lIns="91440" tIns="45720" rIns="91440" bIns="45720" rtlCol="0" anchor="b">
            <a:normAutofit/>
          </a:bodyPr>
          <a:lstStyle/>
          <a:p>
            <a:r>
              <a:rPr lang="en-US" sz="3800" kern="1200">
                <a:solidFill>
                  <a:schemeClr val="tx1"/>
                </a:solidFill>
                <a:latin typeface="+mj-lt"/>
                <a:ea typeface="+mj-ea"/>
                <a:cs typeface="+mj-cs"/>
              </a:rPr>
              <a:t>Foreldre leker med barnet.</a:t>
            </a:r>
            <a:br>
              <a:rPr lang="en-US" sz="3800" kern="1200">
                <a:solidFill>
                  <a:schemeClr val="tx1"/>
                </a:solidFill>
                <a:latin typeface="+mj-lt"/>
                <a:ea typeface="+mj-ea"/>
                <a:cs typeface="+mj-cs"/>
              </a:rPr>
            </a:br>
            <a:r>
              <a:rPr lang="en-US" sz="3800" kern="1200">
                <a:solidFill>
                  <a:schemeClr val="tx1"/>
                </a:solidFill>
                <a:latin typeface="+mj-lt"/>
                <a:ea typeface="+mj-ea"/>
                <a:cs typeface="+mj-cs"/>
              </a:rPr>
              <a:t> </a:t>
            </a:r>
            <a:br>
              <a:rPr lang="en-US" sz="3800" kern="1200">
                <a:solidFill>
                  <a:schemeClr val="tx1"/>
                </a:solidFill>
                <a:latin typeface="+mj-lt"/>
                <a:ea typeface="+mj-ea"/>
                <a:cs typeface="+mj-cs"/>
              </a:rPr>
            </a:br>
            <a:r>
              <a:rPr lang="en-US" sz="3800" kern="1200">
                <a:solidFill>
                  <a:schemeClr val="tx1"/>
                </a:solidFill>
                <a:latin typeface="+mj-lt"/>
                <a:ea typeface="+mj-ea"/>
                <a:cs typeface="+mj-cs"/>
              </a:rPr>
              <a:t>Barna lærer av de voksne når de leker.</a:t>
            </a:r>
          </a:p>
        </p:txBody>
      </p:sp>
      <p:sp>
        <p:nvSpPr>
          <p:cNvPr id="79" name="Rectangle 78">
            <a:extLst>
              <a:ext uri="{FF2B5EF4-FFF2-40B4-BE49-F238E27FC236}">
                <a16:creationId xmlns:a16="http://schemas.microsoft.com/office/drawing/2014/main" id="{1A214C69-1234-4E5D-91CD-BEA0020425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F86E49C8-40C0-4E80-BAC0-9A66298F1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461119"/>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bunntekst 2">
            <a:extLst>
              <a:ext uri="{FF2B5EF4-FFF2-40B4-BE49-F238E27FC236}">
                <a16:creationId xmlns:a16="http://schemas.microsoft.com/office/drawing/2014/main" id="{3E142588-D0A2-4EF6-8B45-57DE7A3E001C}"/>
              </a:ext>
            </a:extLst>
          </p:cNvPr>
          <p:cNvSpPr>
            <a:spLocks noGrp="1"/>
          </p:cNvSpPr>
          <p:nvPr>
            <p:ph type="ftr" sz="quarter" idx="11"/>
          </p:nvPr>
        </p:nvSpPr>
        <p:spPr>
          <a:xfrm>
            <a:off x="3560491" y="6492875"/>
            <a:ext cx="2087321" cy="365125"/>
          </a:xfrm>
        </p:spPr>
        <p:txBody>
          <a:bodyPr vert="horz" lIns="91440" tIns="45720" rIns="91440" bIns="45720" rtlCol="0" anchor="ctr">
            <a:normAutofit/>
          </a:bodyPr>
          <a:lstStyle/>
          <a:p>
            <a:pPr algn="l">
              <a:spcAft>
                <a:spcPts val="600"/>
              </a:spcAft>
              <a:defRPr/>
            </a:pPr>
            <a:r>
              <a:rPr lang="en-US" kern="1200">
                <a:solidFill>
                  <a:schemeClr val="tx1"/>
                </a:solidFill>
                <a:latin typeface="+mn-lt"/>
                <a:ea typeface="+mn-ea"/>
                <a:cs typeface="+mn-cs"/>
              </a:rPr>
              <a:t>Foreldre-skolesamarbeid</a:t>
            </a:r>
          </a:p>
        </p:txBody>
      </p:sp>
      <p:sp>
        <p:nvSpPr>
          <p:cNvPr id="5" name="TekstSylinder 4">
            <a:extLst>
              <a:ext uri="{FF2B5EF4-FFF2-40B4-BE49-F238E27FC236}">
                <a16:creationId xmlns:a16="http://schemas.microsoft.com/office/drawing/2014/main" id="{6A171A91-BC03-4118-BE41-90BE5457064A}"/>
              </a:ext>
            </a:extLst>
          </p:cNvPr>
          <p:cNvSpPr txBox="1"/>
          <p:nvPr/>
        </p:nvSpPr>
        <p:spPr>
          <a:xfrm>
            <a:off x="11427674" y="3144722"/>
            <a:ext cx="113391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800">
                <a:solidFill>
                  <a:schemeClr val="bg1"/>
                </a:solidFill>
              </a:rPr>
              <a:t>Foto: stock</a:t>
            </a:r>
          </a:p>
        </p:txBody>
      </p:sp>
      <p:sp>
        <p:nvSpPr>
          <p:cNvPr id="6" name="TekstSylinder 5">
            <a:extLst>
              <a:ext uri="{FF2B5EF4-FFF2-40B4-BE49-F238E27FC236}">
                <a16:creationId xmlns:a16="http://schemas.microsoft.com/office/drawing/2014/main" id="{8E38F794-5A23-4AFC-90CA-138CF69EFA37}"/>
              </a:ext>
            </a:extLst>
          </p:cNvPr>
          <p:cNvSpPr txBox="1"/>
          <p:nvPr/>
        </p:nvSpPr>
        <p:spPr>
          <a:xfrm flipH="1">
            <a:off x="11490780" y="6642556"/>
            <a:ext cx="13843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800">
                <a:solidFill>
                  <a:schemeClr val="bg1"/>
                </a:solidFill>
              </a:rPr>
              <a:t>Foto: Stock</a:t>
            </a:r>
          </a:p>
        </p:txBody>
      </p:sp>
      <p:sp>
        <p:nvSpPr>
          <p:cNvPr id="9" name="TekstSylinder 8">
            <a:extLst>
              <a:ext uri="{FF2B5EF4-FFF2-40B4-BE49-F238E27FC236}">
                <a16:creationId xmlns:a16="http://schemas.microsoft.com/office/drawing/2014/main" id="{3D84E4A2-3650-44C0-8DEF-EB0D1C4F379C}"/>
              </a:ext>
            </a:extLst>
          </p:cNvPr>
          <p:cNvSpPr txBox="1"/>
          <p:nvPr/>
        </p:nvSpPr>
        <p:spPr>
          <a:xfrm>
            <a:off x="6045200" y="3263900"/>
            <a:ext cx="14097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800">
                <a:solidFill>
                  <a:schemeClr val="bg1"/>
                </a:solidFill>
              </a:rPr>
              <a:t>Foto: Stock</a:t>
            </a:r>
          </a:p>
        </p:txBody>
      </p:sp>
    </p:spTree>
    <p:extLst>
      <p:ext uri="{BB962C8B-B14F-4D97-AF65-F5344CB8AC3E}">
        <p14:creationId xmlns:p14="http://schemas.microsoft.com/office/powerpoint/2010/main" val="7491414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title"/>
          </p:nvPr>
        </p:nvSpPr>
        <p:spPr>
          <a:xfrm>
            <a:off x="5141311" y="1486666"/>
            <a:ext cx="5240050" cy="1313444"/>
          </a:xfrm>
        </p:spPr>
        <p:txBody>
          <a:bodyPr vert="horz" lIns="91440" tIns="45720" rIns="91440" bIns="45720" rtlCol="0" anchor="ctr">
            <a:normAutofit/>
          </a:bodyPr>
          <a:lstStyle/>
          <a:p>
            <a:pPr>
              <a:defRPr/>
            </a:pPr>
            <a:r>
              <a:rPr lang="en-US" sz="2600"/>
              <a:t>Barn får ansvar og skal lære å gjøre ting selv. Bli selvstendige.</a:t>
            </a:r>
            <a:br>
              <a:rPr lang="en-US"/>
            </a:br>
            <a:endParaRPr lang="en-US" sz="2600"/>
          </a:p>
        </p:txBody>
      </p:sp>
      <p:sp>
        <p:nvSpPr>
          <p:cNvPr id="4" name="Plassholder for bunntekst 3">
            <a:extLst>
              <a:ext uri="{FF2B5EF4-FFF2-40B4-BE49-F238E27FC236}">
                <a16:creationId xmlns:a16="http://schemas.microsoft.com/office/drawing/2014/main" id="{3430512A-4925-4838-81AC-04F8747665B9}"/>
              </a:ext>
            </a:extLst>
          </p:cNvPr>
          <p:cNvSpPr>
            <a:spLocks noGrp="1"/>
          </p:cNvSpPr>
          <p:nvPr>
            <p:ph type="ftr" sz="quarter" idx="11"/>
          </p:nvPr>
        </p:nvSpPr>
        <p:spPr>
          <a:xfrm>
            <a:off x="3677653" y="6542372"/>
            <a:ext cx="4114800" cy="365125"/>
          </a:xfrm>
        </p:spPr>
        <p:txBody>
          <a:bodyPr vert="horz" lIns="91440" tIns="45720" rIns="91440" bIns="45720" rtlCol="0" anchor="ctr">
            <a:normAutofit/>
          </a:bodyPr>
          <a:lstStyle/>
          <a:p>
            <a:pPr>
              <a:spcAft>
                <a:spcPts val="600"/>
              </a:spcAft>
              <a:defRPr/>
            </a:pPr>
            <a:r>
              <a:rPr lang="en-US" kern="1200">
                <a:solidFill>
                  <a:prstClr val="black">
                    <a:tint val="75000"/>
                  </a:prstClr>
                </a:solidFill>
                <a:latin typeface="Calibri" panose="020F0502020204030204"/>
                <a:ea typeface="+mn-ea"/>
                <a:cs typeface="+mn-cs"/>
              </a:rPr>
              <a:t>Foreldre-skolesamarbeid</a:t>
            </a:r>
          </a:p>
        </p:txBody>
      </p:sp>
      <p:sp>
        <p:nvSpPr>
          <p:cNvPr id="2" name="TekstSylinder 1">
            <a:extLst>
              <a:ext uri="{FF2B5EF4-FFF2-40B4-BE49-F238E27FC236}">
                <a16:creationId xmlns:a16="http://schemas.microsoft.com/office/drawing/2014/main" id="{6B2CBB5E-2761-4E3A-8891-7AAEA436FAA9}"/>
              </a:ext>
            </a:extLst>
          </p:cNvPr>
          <p:cNvSpPr txBox="1"/>
          <p:nvPr/>
        </p:nvSpPr>
        <p:spPr>
          <a:xfrm flipH="1">
            <a:off x="5143500" y="568991"/>
            <a:ext cx="6499680" cy="830997"/>
          </a:xfrm>
          <a:prstGeom prst="rect">
            <a:avLst/>
          </a:prstGeom>
          <a:noFill/>
        </p:spPr>
        <p:txBody>
          <a:bodyPr wrap="square" rtlCol="0">
            <a:spAutoFit/>
          </a:bodyPr>
          <a:lstStyle/>
          <a:p>
            <a:r>
              <a:rPr lang="nb-NO" sz="4800">
                <a:latin typeface="+mj-lt"/>
                <a:ea typeface="+mj-ea"/>
                <a:cs typeface="+mj-cs"/>
              </a:rPr>
              <a:t>Selvstendighet</a:t>
            </a:r>
            <a:endParaRPr lang="nb-NO" sz="2400">
              <a:latin typeface="+mj-lt"/>
              <a:ea typeface="+mj-ea"/>
              <a:cs typeface="+mj-cs"/>
            </a:endParaRPr>
          </a:p>
        </p:txBody>
      </p:sp>
      <p:pic>
        <p:nvPicPr>
          <p:cNvPr id="13" name="Bilde 13" descr="Mor og sønn bake">
            <a:extLst>
              <a:ext uri="{FF2B5EF4-FFF2-40B4-BE49-F238E27FC236}">
                <a16:creationId xmlns:a16="http://schemas.microsoft.com/office/drawing/2014/main" id="{9D7A9F23-BDA9-4271-AAD7-6627D32D2115}"/>
              </a:ext>
            </a:extLst>
          </p:cNvPr>
          <p:cNvPicPr>
            <a:picLocks noChangeAspect="1"/>
          </p:cNvPicPr>
          <p:nvPr/>
        </p:nvPicPr>
        <p:blipFill>
          <a:blip r:embed="rId3"/>
          <a:stretch>
            <a:fillRect/>
          </a:stretch>
        </p:blipFill>
        <p:spPr>
          <a:xfrm>
            <a:off x="5078499" y="2768284"/>
            <a:ext cx="5078518" cy="3385678"/>
          </a:xfrm>
          <a:prstGeom prst="rect">
            <a:avLst/>
          </a:prstGeom>
        </p:spPr>
      </p:pic>
      <p:sp>
        <p:nvSpPr>
          <p:cNvPr id="19" name="TekstSylinder 18">
            <a:extLst>
              <a:ext uri="{FF2B5EF4-FFF2-40B4-BE49-F238E27FC236}">
                <a16:creationId xmlns:a16="http://schemas.microsoft.com/office/drawing/2014/main" id="{5C2695B7-DEAE-430E-AE84-9F1C32D6FB91}"/>
              </a:ext>
            </a:extLst>
          </p:cNvPr>
          <p:cNvSpPr txBox="1"/>
          <p:nvPr/>
        </p:nvSpPr>
        <p:spPr>
          <a:xfrm flipH="1">
            <a:off x="11490780" y="6642556"/>
            <a:ext cx="13843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800">
                <a:solidFill>
                  <a:schemeClr val="bg1"/>
                </a:solidFill>
              </a:rPr>
              <a:t>Foto: Stock</a:t>
            </a:r>
          </a:p>
        </p:txBody>
      </p:sp>
      <p:sp>
        <p:nvSpPr>
          <p:cNvPr id="20" name="TekstSylinder 19">
            <a:extLst>
              <a:ext uri="{FF2B5EF4-FFF2-40B4-BE49-F238E27FC236}">
                <a16:creationId xmlns:a16="http://schemas.microsoft.com/office/drawing/2014/main" id="{114598F5-6803-45C9-A265-9EEC8C070488}"/>
              </a:ext>
            </a:extLst>
          </p:cNvPr>
          <p:cNvSpPr txBox="1"/>
          <p:nvPr/>
        </p:nvSpPr>
        <p:spPr>
          <a:xfrm flipH="1">
            <a:off x="11643180" y="6794956"/>
            <a:ext cx="13843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800">
                <a:solidFill>
                  <a:schemeClr val="bg1"/>
                </a:solidFill>
              </a:rPr>
              <a:t>Foto: Stock</a:t>
            </a:r>
          </a:p>
        </p:txBody>
      </p:sp>
      <p:sp>
        <p:nvSpPr>
          <p:cNvPr id="21" name="TekstSylinder 20">
            <a:extLst>
              <a:ext uri="{FF2B5EF4-FFF2-40B4-BE49-F238E27FC236}">
                <a16:creationId xmlns:a16="http://schemas.microsoft.com/office/drawing/2014/main" id="{29820E96-43F6-4600-BA07-A7031558568C}"/>
              </a:ext>
            </a:extLst>
          </p:cNvPr>
          <p:cNvSpPr txBox="1"/>
          <p:nvPr/>
        </p:nvSpPr>
        <p:spPr>
          <a:xfrm flipH="1">
            <a:off x="11795580" y="6947356"/>
            <a:ext cx="13843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800">
                <a:solidFill>
                  <a:schemeClr val="bg1"/>
                </a:solidFill>
              </a:rPr>
              <a:t>Foto: Stock</a:t>
            </a:r>
          </a:p>
        </p:txBody>
      </p:sp>
      <p:sp>
        <p:nvSpPr>
          <p:cNvPr id="22" name="TekstSylinder 21">
            <a:extLst>
              <a:ext uri="{FF2B5EF4-FFF2-40B4-BE49-F238E27FC236}">
                <a16:creationId xmlns:a16="http://schemas.microsoft.com/office/drawing/2014/main" id="{06BCD123-3962-474B-88B5-4E4F7C118A19}"/>
              </a:ext>
            </a:extLst>
          </p:cNvPr>
          <p:cNvSpPr txBox="1"/>
          <p:nvPr/>
        </p:nvSpPr>
        <p:spPr>
          <a:xfrm flipH="1">
            <a:off x="11947980" y="7099756"/>
            <a:ext cx="13843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800">
                <a:solidFill>
                  <a:schemeClr val="bg1"/>
                </a:solidFill>
              </a:rPr>
              <a:t>Foto: Stock</a:t>
            </a:r>
          </a:p>
        </p:txBody>
      </p:sp>
      <p:pic>
        <p:nvPicPr>
          <p:cNvPr id="6" name="Bilde 6" descr="Tre tenåringer tar en selfie med mobilen">
            <a:extLst>
              <a:ext uri="{FF2B5EF4-FFF2-40B4-BE49-F238E27FC236}">
                <a16:creationId xmlns:a16="http://schemas.microsoft.com/office/drawing/2014/main" id="{73E8461E-BB6D-4991-A8E2-FCD80E2B59D3}"/>
              </a:ext>
            </a:extLst>
          </p:cNvPr>
          <p:cNvPicPr>
            <a:picLocks noChangeAspect="1"/>
          </p:cNvPicPr>
          <p:nvPr/>
        </p:nvPicPr>
        <p:blipFill>
          <a:blip r:embed="rId4"/>
          <a:stretch>
            <a:fillRect/>
          </a:stretch>
        </p:blipFill>
        <p:spPr>
          <a:xfrm>
            <a:off x="3188" y="3306944"/>
            <a:ext cx="4268381" cy="2847018"/>
          </a:xfrm>
          <a:prstGeom prst="rect">
            <a:avLst/>
          </a:prstGeom>
        </p:spPr>
      </p:pic>
      <p:sp>
        <p:nvSpPr>
          <p:cNvPr id="8" name="TekstSylinder 7">
            <a:extLst>
              <a:ext uri="{FF2B5EF4-FFF2-40B4-BE49-F238E27FC236}">
                <a16:creationId xmlns:a16="http://schemas.microsoft.com/office/drawing/2014/main" id="{FFA7D79A-8AB8-4D36-9EB2-4709705E54C3}"/>
              </a:ext>
            </a:extLst>
          </p:cNvPr>
          <p:cNvSpPr txBox="1"/>
          <p:nvPr/>
        </p:nvSpPr>
        <p:spPr>
          <a:xfrm>
            <a:off x="3459911" y="5938518"/>
            <a:ext cx="701124"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b-NO" sz="800">
                <a:solidFill>
                  <a:schemeClr val="bg1"/>
                </a:solidFill>
              </a:rPr>
              <a:t>Foto:stock</a:t>
            </a:r>
          </a:p>
        </p:txBody>
      </p:sp>
      <p:pic>
        <p:nvPicPr>
          <p:cNvPr id="9" name="Bilde 9" descr="Elever som utfører vitenskapelig eksperiment">
            <a:extLst>
              <a:ext uri="{FF2B5EF4-FFF2-40B4-BE49-F238E27FC236}">
                <a16:creationId xmlns:a16="http://schemas.microsoft.com/office/drawing/2014/main" id="{E3110F84-8E09-47DF-95C2-E6D1D192D861}"/>
              </a:ext>
            </a:extLst>
          </p:cNvPr>
          <p:cNvPicPr>
            <a:picLocks noChangeAspect="1"/>
          </p:cNvPicPr>
          <p:nvPr/>
        </p:nvPicPr>
        <p:blipFill>
          <a:blip r:embed="rId5"/>
          <a:stretch>
            <a:fillRect/>
          </a:stretch>
        </p:blipFill>
        <p:spPr>
          <a:xfrm>
            <a:off x="0" y="0"/>
            <a:ext cx="4271569" cy="2847018"/>
          </a:xfrm>
          <a:prstGeom prst="rect">
            <a:avLst/>
          </a:prstGeom>
        </p:spPr>
      </p:pic>
      <p:sp>
        <p:nvSpPr>
          <p:cNvPr id="10" name="TekstSylinder 9">
            <a:extLst>
              <a:ext uri="{FF2B5EF4-FFF2-40B4-BE49-F238E27FC236}">
                <a16:creationId xmlns:a16="http://schemas.microsoft.com/office/drawing/2014/main" id="{EAF46D65-4F08-412D-BDBC-A4159A9C3F59}"/>
              </a:ext>
            </a:extLst>
          </p:cNvPr>
          <p:cNvSpPr txBox="1"/>
          <p:nvPr/>
        </p:nvSpPr>
        <p:spPr>
          <a:xfrm>
            <a:off x="10003460" y="6384518"/>
            <a:ext cx="1015699"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b-NO" sz="800">
                <a:solidFill>
                  <a:schemeClr val="bg1"/>
                </a:solidFill>
              </a:rPr>
              <a:t>Foto: Stock</a:t>
            </a:r>
          </a:p>
        </p:txBody>
      </p:sp>
      <p:sp>
        <p:nvSpPr>
          <p:cNvPr id="14" name="TekstSylinder 13">
            <a:extLst>
              <a:ext uri="{FF2B5EF4-FFF2-40B4-BE49-F238E27FC236}">
                <a16:creationId xmlns:a16="http://schemas.microsoft.com/office/drawing/2014/main" id="{B81AEA0C-0D34-4F15-AAF3-4A0E1F3278E8}"/>
              </a:ext>
            </a:extLst>
          </p:cNvPr>
          <p:cNvSpPr txBox="1"/>
          <p:nvPr/>
        </p:nvSpPr>
        <p:spPr>
          <a:xfrm>
            <a:off x="3459911" y="2584666"/>
            <a:ext cx="1373089"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b-NO" sz="800">
                <a:solidFill>
                  <a:schemeClr val="bg1"/>
                </a:solidFill>
              </a:rPr>
              <a:t>Foto: Stock</a:t>
            </a:r>
          </a:p>
        </p:txBody>
      </p:sp>
      <p:sp>
        <p:nvSpPr>
          <p:cNvPr id="23" name="TekstSylinder 22">
            <a:extLst>
              <a:ext uri="{FF2B5EF4-FFF2-40B4-BE49-F238E27FC236}">
                <a16:creationId xmlns:a16="http://schemas.microsoft.com/office/drawing/2014/main" id="{3C59F8D4-056D-4235-865C-EC069384DB08}"/>
              </a:ext>
            </a:extLst>
          </p:cNvPr>
          <p:cNvSpPr txBox="1"/>
          <p:nvPr/>
        </p:nvSpPr>
        <p:spPr>
          <a:xfrm>
            <a:off x="9351226" y="5881909"/>
            <a:ext cx="701124"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b-NO" sz="800">
                <a:solidFill>
                  <a:schemeClr val="bg1"/>
                </a:solidFill>
              </a:rPr>
              <a:t>Foto:stock</a:t>
            </a:r>
          </a:p>
        </p:txBody>
      </p:sp>
    </p:spTree>
    <p:extLst>
      <p:ext uri="{BB962C8B-B14F-4D97-AF65-F5344CB8AC3E}">
        <p14:creationId xmlns:p14="http://schemas.microsoft.com/office/powerpoint/2010/main" val="33378770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title"/>
          </p:nvPr>
        </p:nvSpPr>
        <p:spPr>
          <a:xfrm>
            <a:off x="195427" y="123171"/>
            <a:ext cx="7080888" cy="1187668"/>
          </a:xfrm>
        </p:spPr>
        <p:txBody>
          <a:bodyPr vert="horz" lIns="91440" tIns="45720" rIns="91440" bIns="45720" rtlCol="0" anchor="b">
            <a:normAutofit fontScale="90000"/>
          </a:bodyPr>
          <a:lstStyle/>
          <a:p>
            <a:pPr>
              <a:defRPr/>
            </a:pPr>
            <a:br>
              <a:rPr lang="en-US" sz="3000"/>
            </a:br>
            <a:br>
              <a:rPr lang="en-US" sz="3000"/>
            </a:br>
            <a:br>
              <a:rPr lang="en-US" sz="3000"/>
            </a:br>
            <a:r>
              <a:rPr lang="en-US" err="1"/>
              <a:t>Forskjellige</a:t>
            </a:r>
            <a:r>
              <a:rPr lang="en-US"/>
              <a:t> </a:t>
            </a:r>
            <a:r>
              <a:rPr lang="en-US" err="1"/>
              <a:t>måter</a:t>
            </a:r>
            <a:r>
              <a:rPr lang="en-US"/>
              <a:t> å vise </a:t>
            </a:r>
            <a:r>
              <a:rPr lang="en-US" err="1"/>
              <a:t>respekt</a:t>
            </a:r>
            <a:r>
              <a:rPr lang="en-US" sz="3000"/>
              <a:t>. </a:t>
            </a:r>
          </a:p>
        </p:txBody>
      </p:sp>
      <p:sp>
        <p:nvSpPr>
          <p:cNvPr id="4" name="Plassholder for bunntekst 3">
            <a:extLst>
              <a:ext uri="{FF2B5EF4-FFF2-40B4-BE49-F238E27FC236}">
                <a16:creationId xmlns:a16="http://schemas.microsoft.com/office/drawing/2014/main" id="{9B3B16E1-0B53-4DDB-8FA1-28BBE857CD28}"/>
              </a:ext>
            </a:extLst>
          </p:cNvPr>
          <p:cNvSpPr>
            <a:spLocks noGrp="1"/>
          </p:cNvSpPr>
          <p:nvPr>
            <p:ph type="ftr" sz="quarter" idx="11"/>
          </p:nvPr>
        </p:nvSpPr>
        <p:spPr>
          <a:xfrm>
            <a:off x="4140292" y="6490020"/>
            <a:ext cx="2809017" cy="365125"/>
          </a:xfrm>
        </p:spPr>
        <p:txBody>
          <a:bodyPr vert="horz" lIns="91440" tIns="45720" rIns="91440" bIns="45720" rtlCol="0" anchor="ctr">
            <a:normAutofit/>
          </a:bodyPr>
          <a:lstStyle/>
          <a:p>
            <a:pPr algn="r">
              <a:spcAft>
                <a:spcPts val="600"/>
              </a:spcAft>
              <a:defRPr/>
            </a:pPr>
            <a:r>
              <a:rPr lang="en-US" kern="1200">
                <a:solidFill>
                  <a:schemeClr val="tx1">
                    <a:lumMod val="50000"/>
                    <a:lumOff val="50000"/>
                  </a:schemeClr>
                </a:solidFill>
                <a:latin typeface="Calibri" panose="020F0502020204030204"/>
                <a:ea typeface="+mn-ea"/>
                <a:cs typeface="+mn-cs"/>
              </a:rPr>
              <a:t>Foreldre-skolesamarbeid</a:t>
            </a:r>
          </a:p>
        </p:txBody>
      </p:sp>
      <p:pic>
        <p:nvPicPr>
          <p:cNvPr id="2050" name="Picture 2">
            <a:extLst>
              <a:ext uri="{FF2B5EF4-FFF2-40B4-BE49-F238E27FC236}">
                <a16:creationId xmlns:a16="http://schemas.microsoft.com/office/drawing/2014/main" id="{FE3CEA71-40D9-48AF-8E0A-2A1C6EEB08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45285"/>
            <a:ext cx="5098242" cy="3476534"/>
          </a:xfrm>
          <a:prstGeom prst="rect">
            <a:avLst/>
          </a:prstGeom>
          <a:noFill/>
          <a:extLst>
            <a:ext uri="{909E8E84-426E-40DD-AFC4-6F175D3DCCD1}">
              <a14:hiddenFill xmlns:a14="http://schemas.microsoft.com/office/drawing/2010/main">
                <a:solidFill>
                  <a:srgbClr val="FFFFFF"/>
                </a:solidFill>
              </a14:hiddenFill>
            </a:ext>
          </a:extLst>
        </p:spPr>
      </p:pic>
      <p:sp>
        <p:nvSpPr>
          <p:cNvPr id="12" name="TekstSylinder 11">
            <a:extLst>
              <a:ext uri="{FF2B5EF4-FFF2-40B4-BE49-F238E27FC236}">
                <a16:creationId xmlns:a16="http://schemas.microsoft.com/office/drawing/2014/main" id="{60F4B724-CAD8-4EE6-AD38-4B72D6FF87B7}"/>
              </a:ext>
            </a:extLst>
          </p:cNvPr>
          <p:cNvSpPr txBox="1"/>
          <p:nvPr/>
        </p:nvSpPr>
        <p:spPr>
          <a:xfrm>
            <a:off x="7192" y="6081432"/>
            <a:ext cx="1554480" cy="215444"/>
          </a:xfrm>
          <a:prstGeom prst="rect">
            <a:avLst/>
          </a:prstGeom>
          <a:noFill/>
        </p:spPr>
        <p:txBody>
          <a:bodyPr wrap="square" rtlCol="0">
            <a:spAutoFit/>
          </a:bodyPr>
          <a:lstStyle/>
          <a:p>
            <a:r>
              <a:rPr lang="nb-NO" sz="800">
                <a:solidFill>
                  <a:schemeClr val="bg1"/>
                </a:solidFill>
              </a:rPr>
              <a:t>Foto: Unsplash.com</a:t>
            </a:r>
          </a:p>
        </p:txBody>
      </p:sp>
      <p:pic>
        <p:nvPicPr>
          <p:cNvPr id="2052" name="Picture 4">
            <a:extLst>
              <a:ext uri="{FF2B5EF4-FFF2-40B4-BE49-F238E27FC236}">
                <a16:creationId xmlns:a16="http://schemas.microsoft.com/office/drawing/2014/main" id="{3A11E0AE-4EF6-4EB8-9F25-C5CB62C428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566" y="2845285"/>
            <a:ext cx="5098242" cy="3395489"/>
          </a:xfrm>
          <a:prstGeom prst="rect">
            <a:avLst/>
          </a:prstGeom>
          <a:noFill/>
          <a:extLst>
            <a:ext uri="{909E8E84-426E-40DD-AFC4-6F175D3DCCD1}">
              <a14:hiddenFill xmlns:a14="http://schemas.microsoft.com/office/drawing/2010/main">
                <a:solidFill>
                  <a:srgbClr val="FFFFFF"/>
                </a:solidFill>
              </a14:hiddenFill>
            </a:ext>
          </a:extLst>
        </p:spPr>
      </p:pic>
      <p:sp>
        <p:nvSpPr>
          <p:cNvPr id="14" name="TekstSylinder 13">
            <a:extLst>
              <a:ext uri="{FF2B5EF4-FFF2-40B4-BE49-F238E27FC236}">
                <a16:creationId xmlns:a16="http://schemas.microsoft.com/office/drawing/2014/main" id="{F0F09803-B988-4013-8A45-5A2B5F11DF37}"/>
              </a:ext>
            </a:extLst>
          </p:cNvPr>
          <p:cNvSpPr txBox="1"/>
          <p:nvPr/>
        </p:nvSpPr>
        <p:spPr>
          <a:xfrm>
            <a:off x="11128230" y="6025330"/>
            <a:ext cx="1554480" cy="215444"/>
          </a:xfrm>
          <a:prstGeom prst="rect">
            <a:avLst/>
          </a:prstGeom>
          <a:noFill/>
        </p:spPr>
        <p:txBody>
          <a:bodyPr wrap="square" rtlCol="0">
            <a:spAutoFit/>
          </a:bodyPr>
          <a:lstStyle/>
          <a:p>
            <a:r>
              <a:rPr lang="nb-NO" sz="800">
                <a:solidFill>
                  <a:schemeClr val="bg1"/>
                </a:solidFill>
              </a:rPr>
              <a:t>Foto: Unsplash.com</a:t>
            </a:r>
          </a:p>
        </p:txBody>
      </p:sp>
    </p:spTree>
    <p:extLst>
      <p:ext uri="{BB962C8B-B14F-4D97-AF65-F5344CB8AC3E}">
        <p14:creationId xmlns:p14="http://schemas.microsoft.com/office/powerpoint/2010/main" val="29755984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title"/>
          </p:nvPr>
        </p:nvSpPr>
        <p:spPr>
          <a:xfrm>
            <a:off x="190500" y="30079"/>
            <a:ext cx="9570031" cy="1474147"/>
          </a:xfrm>
        </p:spPr>
        <p:txBody>
          <a:bodyPr>
            <a:normAutofit/>
          </a:bodyPr>
          <a:lstStyle/>
          <a:p>
            <a:pPr>
              <a:defRPr/>
            </a:pPr>
            <a:r>
              <a:rPr lang="nb-NO" sz="4000"/>
              <a:t>Det er liten forskjell på gutter og jenter</a:t>
            </a:r>
          </a:p>
        </p:txBody>
      </p:sp>
      <p:sp>
        <p:nvSpPr>
          <p:cNvPr id="2" name="Plassholder for bunntekst 1">
            <a:extLst>
              <a:ext uri="{FF2B5EF4-FFF2-40B4-BE49-F238E27FC236}">
                <a16:creationId xmlns:a16="http://schemas.microsoft.com/office/drawing/2014/main" id="{728BBC7A-F542-4555-9438-723929DCD85F}"/>
              </a:ext>
            </a:extLst>
          </p:cNvPr>
          <p:cNvSpPr>
            <a:spLocks noGrp="1"/>
          </p:cNvSpPr>
          <p:nvPr>
            <p:ph type="ftr" sz="quarter" idx="11"/>
          </p:nvPr>
        </p:nvSpPr>
        <p:spPr>
          <a:xfrm>
            <a:off x="3968416" y="6476666"/>
            <a:ext cx="4114800" cy="365125"/>
          </a:xfrm>
        </p:spPr>
        <p:txBody>
          <a:bodyPr/>
          <a:lstStyle/>
          <a:p>
            <a:r>
              <a:rPr lang="nb-NO"/>
              <a:t>Foreldre-skolesamarbeid</a:t>
            </a:r>
          </a:p>
        </p:txBody>
      </p:sp>
      <p:pic>
        <p:nvPicPr>
          <p:cNvPr id="6" name="Bilde 6" descr="Teenagers går en vei ned">
            <a:extLst>
              <a:ext uri="{FF2B5EF4-FFF2-40B4-BE49-F238E27FC236}">
                <a16:creationId xmlns:a16="http://schemas.microsoft.com/office/drawing/2014/main" id="{DAE4D0D9-87C5-49E5-8DF5-24C61D875632}"/>
              </a:ext>
            </a:extLst>
          </p:cNvPr>
          <p:cNvPicPr>
            <a:picLocks noChangeAspect="1"/>
          </p:cNvPicPr>
          <p:nvPr/>
        </p:nvPicPr>
        <p:blipFill>
          <a:blip r:embed="rId3"/>
          <a:stretch>
            <a:fillRect/>
          </a:stretch>
        </p:blipFill>
        <p:spPr>
          <a:xfrm>
            <a:off x="0" y="2072688"/>
            <a:ext cx="5858042" cy="3905361"/>
          </a:xfrm>
          <a:prstGeom prst="rect">
            <a:avLst/>
          </a:prstGeom>
        </p:spPr>
      </p:pic>
      <p:pic>
        <p:nvPicPr>
          <p:cNvPr id="8" name="Bilde 8" descr="Kvinne som spiller fotball">
            <a:extLst>
              <a:ext uri="{FF2B5EF4-FFF2-40B4-BE49-F238E27FC236}">
                <a16:creationId xmlns:a16="http://schemas.microsoft.com/office/drawing/2014/main" id="{CD277B84-CAB7-43D7-97B5-D6C2E55C3FE6}"/>
              </a:ext>
            </a:extLst>
          </p:cNvPr>
          <p:cNvPicPr>
            <a:picLocks noChangeAspect="1"/>
          </p:cNvPicPr>
          <p:nvPr/>
        </p:nvPicPr>
        <p:blipFill>
          <a:blip r:embed="rId4"/>
          <a:stretch>
            <a:fillRect/>
          </a:stretch>
        </p:blipFill>
        <p:spPr>
          <a:xfrm>
            <a:off x="6333960" y="2092741"/>
            <a:ext cx="5858042" cy="3905361"/>
          </a:xfrm>
          <a:prstGeom prst="rect">
            <a:avLst/>
          </a:prstGeom>
        </p:spPr>
      </p:pic>
      <p:sp>
        <p:nvSpPr>
          <p:cNvPr id="12" name="TekstSylinder 11">
            <a:extLst>
              <a:ext uri="{FF2B5EF4-FFF2-40B4-BE49-F238E27FC236}">
                <a16:creationId xmlns:a16="http://schemas.microsoft.com/office/drawing/2014/main" id="{1D5C3FB4-3649-4A68-A516-47C14F867006}"/>
              </a:ext>
            </a:extLst>
          </p:cNvPr>
          <p:cNvSpPr txBox="1"/>
          <p:nvPr/>
        </p:nvSpPr>
        <p:spPr>
          <a:xfrm rot="10800000" flipV="1">
            <a:off x="3144252" y="6116780"/>
            <a:ext cx="1411706" cy="215444"/>
          </a:xfrm>
          <a:prstGeom prst="rect">
            <a:avLst/>
          </a:prstGeom>
          <a:noFill/>
        </p:spPr>
        <p:txBody>
          <a:bodyPr wrap="square" rtlCol="0">
            <a:spAutoFit/>
          </a:bodyPr>
          <a:lstStyle/>
          <a:p>
            <a:r>
              <a:rPr lang="nb-NO" sz="800">
                <a:solidFill>
                  <a:schemeClr val="bg1"/>
                </a:solidFill>
              </a:rPr>
              <a:t>Foto: Stock</a:t>
            </a:r>
          </a:p>
        </p:txBody>
      </p:sp>
      <p:sp>
        <p:nvSpPr>
          <p:cNvPr id="14" name="TekstSylinder 13">
            <a:extLst>
              <a:ext uri="{FF2B5EF4-FFF2-40B4-BE49-F238E27FC236}">
                <a16:creationId xmlns:a16="http://schemas.microsoft.com/office/drawing/2014/main" id="{8A66ADBC-9118-4E6D-B033-9703AF569866}"/>
              </a:ext>
            </a:extLst>
          </p:cNvPr>
          <p:cNvSpPr txBox="1"/>
          <p:nvPr/>
        </p:nvSpPr>
        <p:spPr>
          <a:xfrm rot="10800000" flipV="1">
            <a:off x="11436968" y="5764718"/>
            <a:ext cx="935786" cy="215444"/>
          </a:xfrm>
          <a:prstGeom prst="rect">
            <a:avLst/>
          </a:prstGeom>
          <a:noFill/>
        </p:spPr>
        <p:txBody>
          <a:bodyPr wrap="square" rtlCol="0">
            <a:spAutoFit/>
          </a:bodyPr>
          <a:lstStyle/>
          <a:p>
            <a:r>
              <a:rPr lang="nb-NO" sz="800">
                <a:solidFill>
                  <a:schemeClr val="bg1"/>
                </a:solidFill>
              </a:rPr>
              <a:t>Foto: Stock</a:t>
            </a:r>
          </a:p>
        </p:txBody>
      </p:sp>
      <p:sp>
        <p:nvSpPr>
          <p:cNvPr id="15" name="TekstSylinder 14">
            <a:extLst>
              <a:ext uri="{FF2B5EF4-FFF2-40B4-BE49-F238E27FC236}">
                <a16:creationId xmlns:a16="http://schemas.microsoft.com/office/drawing/2014/main" id="{C4CFCCCB-2D45-4016-8D07-3491E2F9BFB8}"/>
              </a:ext>
            </a:extLst>
          </p:cNvPr>
          <p:cNvSpPr txBox="1"/>
          <p:nvPr/>
        </p:nvSpPr>
        <p:spPr>
          <a:xfrm rot="10800000" flipV="1">
            <a:off x="49605" y="5724249"/>
            <a:ext cx="935787" cy="215444"/>
          </a:xfrm>
          <a:prstGeom prst="rect">
            <a:avLst/>
          </a:prstGeom>
          <a:noFill/>
        </p:spPr>
        <p:txBody>
          <a:bodyPr wrap="square" rtlCol="0">
            <a:spAutoFit/>
          </a:bodyPr>
          <a:lstStyle/>
          <a:p>
            <a:r>
              <a:rPr lang="nb-NO" sz="800">
                <a:solidFill>
                  <a:schemeClr val="bg1"/>
                </a:solidFill>
              </a:rPr>
              <a:t>Foto: Stock</a:t>
            </a:r>
          </a:p>
        </p:txBody>
      </p:sp>
    </p:spTree>
    <p:extLst>
      <p:ext uri="{BB962C8B-B14F-4D97-AF65-F5344CB8AC3E}">
        <p14:creationId xmlns:p14="http://schemas.microsoft.com/office/powerpoint/2010/main" val="37726501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49485" y="161543"/>
            <a:ext cx="11553713" cy="1887421"/>
          </a:xfrm>
        </p:spPr>
        <p:txBody>
          <a:bodyPr>
            <a:normAutofit fontScale="90000"/>
          </a:bodyPr>
          <a:lstStyle/>
          <a:p>
            <a:pPr>
              <a:lnSpc>
                <a:spcPct val="150000"/>
              </a:lnSpc>
            </a:pPr>
            <a:br>
              <a:rPr lang="nb-NO"/>
            </a:br>
            <a:r>
              <a:rPr lang="nb-NO"/>
              <a:t>Hva er positivt med at barn vokser opp </a:t>
            </a:r>
            <a:br>
              <a:rPr lang="nb-NO"/>
            </a:br>
            <a:r>
              <a:rPr lang="nb-NO"/>
              <a:t>med  forskjellige kulturer?</a:t>
            </a:r>
          </a:p>
        </p:txBody>
      </p:sp>
      <p:sp>
        <p:nvSpPr>
          <p:cNvPr id="4" name="Plassholder for bunntekst 3"/>
          <p:cNvSpPr>
            <a:spLocks noGrp="1"/>
          </p:cNvSpPr>
          <p:nvPr>
            <p:ph type="ftr" sz="quarter" idx="11"/>
          </p:nvPr>
        </p:nvSpPr>
        <p:spPr>
          <a:xfrm>
            <a:off x="3938337" y="6436561"/>
            <a:ext cx="4114800" cy="365125"/>
          </a:xfrm>
        </p:spPr>
        <p:txBody>
          <a:bodyPr/>
          <a:lstStyle/>
          <a:p>
            <a:r>
              <a:rPr lang="nb-NO"/>
              <a:t>Foreldre-skolesamarbeid</a:t>
            </a:r>
          </a:p>
        </p:txBody>
      </p:sp>
      <p:pic>
        <p:nvPicPr>
          <p:cNvPr id="6" name="Picture 5" descr="A group of people standing in front of a world map&#10;&#10;Description automatically generated">
            <a:extLst>
              <a:ext uri="{FF2B5EF4-FFF2-40B4-BE49-F238E27FC236}">
                <a16:creationId xmlns:a16="http://schemas.microsoft.com/office/drawing/2014/main" id="{B3EF578D-87AE-439B-9746-A546BB54AFC6}"/>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5855075" y="-1335"/>
            <a:ext cx="6336925" cy="6200244"/>
          </a:xfrm>
          <a:prstGeom prst="rect">
            <a:avLst/>
          </a:prstGeom>
        </p:spPr>
      </p:pic>
      <p:pic>
        <p:nvPicPr>
          <p:cNvPr id="7" name="Bilde 7" descr="People in group therapy">
            <a:extLst>
              <a:ext uri="{FF2B5EF4-FFF2-40B4-BE49-F238E27FC236}">
                <a16:creationId xmlns:a16="http://schemas.microsoft.com/office/drawing/2014/main" id="{DE21EC45-1C09-4D18-980A-E559CC81ABD4}"/>
              </a:ext>
            </a:extLst>
          </p:cNvPr>
          <p:cNvPicPr>
            <a:picLocks noChangeAspect="1"/>
          </p:cNvPicPr>
          <p:nvPr/>
        </p:nvPicPr>
        <p:blipFill>
          <a:blip r:embed="rId4"/>
          <a:stretch>
            <a:fillRect/>
          </a:stretch>
        </p:blipFill>
        <p:spPr>
          <a:xfrm>
            <a:off x="319143" y="2711117"/>
            <a:ext cx="4981073" cy="3320715"/>
          </a:xfrm>
          <a:prstGeom prst="ellipse">
            <a:avLst/>
          </a:prstGeom>
          <a:ln>
            <a:noFill/>
          </a:ln>
          <a:effectLst>
            <a:softEdge rad="112500"/>
          </a:effectLst>
        </p:spPr>
      </p:pic>
      <p:pic>
        <p:nvPicPr>
          <p:cNvPr id="8" name="Bilde 8" descr="Personer som holder hender">
            <a:extLst>
              <a:ext uri="{FF2B5EF4-FFF2-40B4-BE49-F238E27FC236}">
                <a16:creationId xmlns:a16="http://schemas.microsoft.com/office/drawing/2014/main" id="{3594F975-D946-4895-90BE-D99D54B59063}"/>
              </a:ext>
            </a:extLst>
          </p:cNvPr>
          <p:cNvPicPr>
            <a:picLocks noChangeAspect="1"/>
          </p:cNvPicPr>
          <p:nvPr/>
        </p:nvPicPr>
        <p:blipFill>
          <a:blip r:embed="rId5"/>
          <a:stretch>
            <a:fillRect/>
          </a:stretch>
        </p:blipFill>
        <p:spPr>
          <a:xfrm>
            <a:off x="8694821" y="-1602873"/>
            <a:ext cx="2489201" cy="1601538"/>
          </a:xfrm>
          <a:prstGeom prst="rect">
            <a:avLst/>
          </a:prstGeom>
        </p:spPr>
      </p:pic>
      <p:sp>
        <p:nvSpPr>
          <p:cNvPr id="11" name="TekstSylinder 10">
            <a:extLst>
              <a:ext uri="{FF2B5EF4-FFF2-40B4-BE49-F238E27FC236}">
                <a16:creationId xmlns:a16="http://schemas.microsoft.com/office/drawing/2014/main" id="{CC1EEA38-0E5F-4CA0-81FB-A0BD3AB4D5CA}"/>
              </a:ext>
            </a:extLst>
          </p:cNvPr>
          <p:cNvSpPr txBox="1"/>
          <p:nvPr/>
        </p:nvSpPr>
        <p:spPr>
          <a:xfrm>
            <a:off x="1073281" y="5615862"/>
            <a:ext cx="1349236" cy="215444"/>
          </a:xfrm>
          <a:prstGeom prst="rect">
            <a:avLst/>
          </a:prstGeom>
          <a:noFill/>
        </p:spPr>
        <p:txBody>
          <a:bodyPr wrap="square" rtlCol="0">
            <a:spAutoFit/>
          </a:bodyPr>
          <a:lstStyle/>
          <a:p>
            <a:r>
              <a:rPr lang="nb-NO" sz="800"/>
              <a:t>Foto: Stock</a:t>
            </a:r>
          </a:p>
        </p:txBody>
      </p:sp>
    </p:spTree>
    <p:extLst>
      <p:ext uri="{BB962C8B-B14F-4D97-AF65-F5344CB8AC3E}">
        <p14:creationId xmlns:p14="http://schemas.microsoft.com/office/powerpoint/2010/main" val="22101566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Grp="1" noChangeArrowheads="1"/>
          </p:cNvSpPr>
          <p:nvPr>
            <p:ph idx="1"/>
          </p:nvPr>
        </p:nvSpPr>
        <p:spPr>
          <a:xfrm>
            <a:off x="210639" y="860324"/>
            <a:ext cx="4389120" cy="4442495"/>
          </a:xfrm>
        </p:spPr>
        <p:txBody>
          <a:bodyPr vert="horz" lIns="91440" tIns="45720" rIns="91440" bIns="45720" rtlCol="0">
            <a:normAutofit fontScale="92500" lnSpcReduction="20000"/>
          </a:bodyPr>
          <a:lstStyle/>
          <a:p>
            <a:pPr marL="0" indent="0">
              <a:lnSpc>
                <a:spcPct val="150000"/>
              </a:lnSpc>
              <a:buNone/>
            </a:pPr>
            <a:r>
              <a:rPr lang="nb-NO" altLang="nb-NO" sz="4700"/>
              <a:t>Barn og unge vokser opp </a:t>
            </a:r>
            <a:r>
              <a:rPr lang="nb-NO" altLang="nb-NO" sz="4700" i="1"/>
              <a:t>med</a:t>
            </a:r>
            <a:r>
              <a:rPr lang="nb-NO" altLang="nb-NO" sz="4700"/>
              <a:t> flere kulturer -  ikke </a:t>
            </a:r>
            <a:r>
              <a:rPr lang="nb-NO" altLang="nb-NO" sz="4700" i="1"/>
              <a:t>mellom</a:t>
            </a:r>
            <a:r>
              <a:rPr lang="nb-NO" altLang="nb-NO" sz="4700"/>
              <a:t> to kulturer!</a:t>
            </a:r>
          </a:p>
          <a:p>
            <a:endParaRPr lang="nb-NO" altLang="nb-NO" sz="2400"/>
          </a:p>
          <a:p>
            <a:endParaRPr lang="nb-NO" altLang="nb-NO" sz="1100"/>
          </a:p>
          <a:p>
            <a:pPr marL="0" indent="0">
              <a:buNone/>
            </a:pPr>
            <a:endParaRPr lang="en-US" altLang="nb-NO" sz="1100"/>
          </a:p>
        </p:txBody>
      </p:sp>
      <p:sp>
        <p:nvSpPr>
          <p:cNvPr id="49158" name="Plassholder for bunntekst 1"/>
          <p:cNvSpPr>
            <a:spLocks noGrp="1"/>
          </p:cNvSpPr>
          <p:nvPr>
            <p:ph type="ftr" sz="quarter" idx="11"/>
          </p:nvPr>
        </p:nvSpPr>
        <p:spPr>
          <a:xfrm>
            <a:off x="4913135" y="6456613"/>
            <a:ext cx="41148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spcAft>
                <a:spcPts val="600"/>
              </a:spcAft>
            </a:pPr>
            <a:r>
              <a:rPr lang="en-US" altLang="nb-NO" sz="1200" kern="1200">
                <a:solidFill>
                  <a:srgbClr val="303030"/>
                </a:solidFill>
                <a:latin typeface="+mn-lt"/>
                <a:ea typeface="+mn-ea"/>
                <a:cs typeface="+mn-cs"/>
              </a:rPr>
              <a:t>Foreldre-skolesamarbeid</a:t>
            </a:r>
          </a:p>
        </p:txBody>
      </p:sp>
      <p:graphicFrame>
        <p:nvGraphicFramePr>
          <p:cNvPr id="8" name="Diagram 7">
            <a:extLst>
              <a:ext uri="{FF2B5EF4-FFF2-40B4-BE49-F238E27FC236}">
                <a16:creationId xmlns:a16="http://schemas.microsoft.com/office/drawing/2014/main" id="{36A622D0-51E5-45A3-8ABD-69B4F8CC1441}"/>
              </a:ext>
            </a:extLst>
          </p:cNvPr>
          <p:cNvGraphicFramePr/>
          <p:nvPr/>
        </p:nvGraphicFramePr>
        <p:xfrm>
          <a:off x="5413902" y="1266077"/>
          <a:ext cx="6376020" cy="40367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075970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Bilde 6" descr="Et bilde som inneholder leke, tog, fargerik, spor&#10;&#10;Automatisk generert beskrivelse">
            <a:extLst>
              <a:ext uri="{FF2B5EF4-FFF2-40B4-BE49-F238E27FC236}">
                <a16:creationId xmlns:a16="http://schemas.microsoft.com/office/drawing/2014/main" id="{EF0A9847-2BEC-40D6-B2CB-6D7F8AA5E995}"/>
              </a:ext>
            </a:extLst>
          </p:cNvPr>
          <p:cNvPicPr>
            <a:picLocks noChangeAspect="1"/>
          </p:cNvPicPr>
          <p:nvPr/>
        </p:nvPicPr>
        <p:blipFill rotWithShape="1">
          <a:blip r:embed="rId3">
            <a:extLst>
              <a:ext uri="{28A0092B-C50C-407E-A947-70E740481C1C}">
                <a14:useLocalDpi xmlns:a14="http://schemas.microsoft.com/office/drawing/2010/main" val="0"/>
              </a:ext>
            </a:extLst>
          </a:blip>
          <a:srcRect l="197" r="10915"/>
          <a:stretch/>
        </p:blipFill>
        <p:spPr>
          <a:xfrm>
            <a:off x="20" y="10"/>
            <a:ext cx="12191980" cy="6857990"/>
          </a:xfrm>
          <a:prstGeom prst="rect">
            <a:avLst/>
          </a:prstGeom>
        </p:spPr>
      </p:pic>
      <p:sp>
        <p:nvSpPr>
          <p:cNvPr id="12"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tel 1">
            <a:extLst>
              <a:ext uri="{FF2B5EF4-FFF2-40B4-BE49-F238E27FC236}">
                <a16:creationId xmlns:a16="http://schemas.microsoft.com/office/drawing/2014/main" id="{B4D38EB8-B122-4B05-AC62-B22C917CFEFE}"/>
              </a:ext>
            </a:extLst>
          </p:cNvPr>
          <p:cNvSpPr>
            <a:spLocks noGrp="1"/>
          </p:cNvSpPr>
          <p:nvPr>
            <p:ph type="title"/>
          </p:nvPr>
        </p:nvSpPr>
        <p:spPr>
          <a:xfrm>
            <a:off x="8022021" y="3231931"/>
            <a:ext cx="3852041" cy="1834056"/>
          </a:xfrm>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b">
            <a:normAutofit/>
          </a:bodyPr>
          <a:lstStyle/>
          <a:p>
            <a:pPr algn="ctr"/>
            <a:r>
              <a:rPr lang="en-US" sz="4000">
                <a:solidFill>
                  <a:schemeClr val="tx1"/>
                </a:solidFill>
                <a:latin typeface="+mj-lt"/>
                <a:ea typeface="+mj-ea"/>
                <a:cs typeface="+mj-cs"/>
              </a:rPr>
              <a:t>FLERSPRÅKLIGE FAMILIER</a:t>
            </a:r>
          </a:p>
        </p:txBody>
      </p:sp>
      <p:cxnSp>
        <p:nvCxnSpPr>
          <p:cNvPr id="14" name="Straight Connector 13">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4" name="Plassholder for bunntekst 3">
            <a:extLst>
              <a:ext uri="{FF2B5EF4-FFF2-40B4-BE49-F238E27FC236}">
                <a16:creationId xmlns:a16="http://schemas.microsoft.com/office/drawing/2014/main" id="{9D933803-71DC-4288-8E7D-DCF0B84B34F1}"/>
              </a:ext>
            </a:extLst>
          </p:cNvPr>
          <p:cNvSpPr>
            <a:spLocks noGrp="1"/>
          </p:cNvSpPr>
          <p:nvPr>
            <p:ph type="ftr" sz="quarter" idx="11"/>
          </p:nvPr>
        </p:nvSpPr>
        <p:spPr>
          <a:xfrm>
            <a:off x="8413531" y="6137248"/>
            <a:ext cx="3069020" cy="361977"/>
          </a:xfrm>
        </p:spPr>
        <p:txBody>
          <a:bodyPr vert="horz" lIns="91440" tIns="45720" rIns="91440" bIns="45720" rtlCol="0" anchor="ctr">
            <a:normAutofit/>
          </a:bodyPr>
          <a:lstStyle/>
          <a:p>
            <a:pPr>
              <a:spcAft>
                <a:spcPts val="600"/>
              </a:spcAft>
              <a:defRPr/>
            </a:pPr>
            <a:r>
              <a:rPr lang="en-US" sz="1000" kern="1200">
                <a:solidFill>
                  <a:schemeClr val="tx1"/>
                </a:solidFill>
                <a:latin typeface="Calibri" panose="020F0502020204030204"/>
                <a:ea typeface="+mn-ea"/>
                <a:cs typeface="+mn-cs"/>
              </a:rPr>
              <a:t>Foreldre-skolesamarbeid</a:t>
            </a:r>
          </a:p>
        </p:txBody>
      </p:sp>
    </p:spTree>
    <p:extLst>
      <p:ext uri="{BB962C8B-B14F-4D97-AF65-F5344CB8AC3E}">
        <p14:creationId xmlns:p14="http://schemas.microsoft.com/office/powerpoint/2010/main" val="35324074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Bilde 6" descr="Et bilde som inneholder leke, tog, fargerik, spor&#10;&#10;Automatisk generert beskrivelse">
            <a:extLst>
              <a:ext uri="{FF2B5EF4-FFF2-40B4-BE49-F238E27FC236}">
                <a16:creationId xmlns:a16="http://schemas.microsoft.com/office/drawing/2014/main" id="{EF0A9847-2BEC-40D6-B2CB-6D7F8AA5E995}"/>
              </a:ext>
            </a:extLst>
          </p:cNvPr>
          <p:cNvPicPr>
            <a:picLocks noChangeAspect="1"/>
          </p:cNvPicPr>
          <p:nvPr/>
        </p:nvPicPr>
        <p:blipFill rotWithShape="1">
          <a:blip r:embed="rId3">
            <a:extLst>
              <a:ext uri="{28A0092B-C50C-407E-A947-70E740481C1C}">
                <a14:useLocalDpi xmlns:a14="http://schemas.microsoft.com/office/drawing/2010/main" val="0"/>
              </a:ext>
            </a:extLst>
          </a:blip>
          <a:srcRect l="197" r="10915"/>
          <a:stretch/>
        </p:blipFill>
        <p:spPr>
          <a:xfrm>
            <a:off x="279899" y="4203915"/>
            <a:ext cx="4697708" cy="2642461"/>
          </a:xfrm>
          <a:prstGeom prst="rect">
            <a:avLst/>
          </a:prstGeom>
        </p:spPr>
      </p:pic>
      <p:sp>
        <p:nvSpPr>
          <p:cNvPr id="2" name="Tittel 1">
            <a:extLst>
              <a:ext uri="{FF2B5EF4-FFF2-40B4-BE49-F238E27FC236}">
                <a16:creationId xmlns:a16="http://schemas.microsoft.com/office/drawing/2014/main" id="{B4D38EB8-B122-4B05-AC62-B22C917CFEFE}"/>
              </a:ext>
            </a:extLst>
          </p:cNvPr>
          <p:cNvSpPr>
            <a:spLocks noGrp="1"/>
          </p:cNvSpPr>
          <p:nvPr>
            <p:ph type="title"/>
          </p:nvPr>
        </p:nvSpPr>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b">
            <a:normAutofit/>
          </a:bodyPr>
          <a:lstStyle/>
          <a:p>
            <a:pPr algn="ctr"/>
            <a:r>
              <a:rPr lang="en-US" sz="4000">
                <a:solidFill>
                  <a:schemeClr val="tx1"/>
                </a:solidFill>
                <a:latin typeface="+mj-lt"/>
                <a:ea typeface="+mj-ea"/>
                <a:cs typeface="+mj-cs"/>
              </a:rPr>
              <a:t>FLERSPRÅKLIGE PERSONER</a:t>
            </a:r>
          </a:p>
        </p:txBody>
      </p:sp>
      <p:sp>
        <p:nvSpPr>
          <p:cNvPr id="3" name="Plassholder for innhold 2">
            <a:extLst>
              <a:ext uri="{FF2B5EF4-FFF2-40B4-BE49-F238E27FC236}">
                <a16:creationId xmlns:a16="http://schemas.microsoft.com/office/drawing/2014/main" id="{210FF4BF-0DD6-486D-B283-7F27C39ACE41}"/>
              </a:ext>
            </a:extLst>
          </p:cNvPr>
          <p:cNvSpPr>
            <a:spLocks noGrp="1"/>
          </p:cNvSpPr>
          <p:nvPr>
            <p:ph idx="1"/>
          </p:nvPr>
        </p:nvSpPr>
        <p:spPr>
          <a:xfrm>
            <a:off x="5183187" y="987425"/>
            <a:ext cx="6728913" cy="4873625"/>
          </a:xfrm>
        </p:spPr>
        <p:txBody>
          <a:bodyPr/>
          <a:lstStyle/>
          <a:p>
            <a:pPr>
              <a:lnSpc>
                <a:spcPct val="150000"/>
              </a:lnSpc>
            </a:pPr>
            <a:r>
              <a:rPr lang="nb-NO"/>
              <a:t>Snakker mer enn ett språk</a:t>
            </a:r>
          </a:p>
          <a:p>
            <a:pPr>
              <a:lnSpc>
                <a:spcPct val="150000"/>
              </a:lnSpc>
            </a:pPr>
            <a:r>
              <a:rPr lang="nb-NO"/>
              <a:t>Bytter mellom språk, etter situasjon</a:t>
            </a:r>
          </a:p>
          <a:p>
            <a:pPr>
              <a:lnSpc>
                <a:spcPct val="150000"/>
              </a:lnSpc>
            </a:pPr>
            <a:r>
              <a:rPr lang="nb-NO"/>
              <a:t>Kan være forskjellig nivå på språkene</a:t>
            </a:r>
          </a:p>
        </p:txBody>
      </p:sp>
      <p:sp>
        <p:nvSpPr>
          <p:cNvPr id="4" name="Plassholder for bunntekst 3">
            <a:extLst>
              <a:ext uri="{FF2B5EF4-FFF2-40B4-BE49-F238E27FC236}">
                <a16:creationId xmlns:a16="http://schemas.microsoft.com/office/drawing/2014/main" id="{9D933803-71DC-4288-8E7D-DCF0B84B34F1}"/>
              </a:ext>
            </a:extLst>
          </p:cNvPr>
          <p:cNvSpPr>
            <a:spLocks noGrp="1"/>
          </p:cNvSpPr>
          <p:nvPr>
            <p:ph type="ftr" sz="quarter" idx="11"/>
          </p:nvPr>
        </p:nvSpPr>
        <p:spPr>
          <a:xfrm>
            <a:off x="4038600" y="6496718"/>
            <a:ext cx="4114800" cy="365125"/>
          </a:xfrm>
        </p:spPr>
        <p:txBody>
          <a:bodyPr vert="horz" lIns="91440" tIns="45720" rIns="91440" bIns="45720" rtlCol="0" anchor="ctr">
            <a:normAutofit/>
          </a:bodyPr>
          <a:lstStyle/>
          <a:p>
            <a:pPr>
              <a:spcAft>
                <a:spcPts val="600"/>
              </a:spcAft>
              <a:defRPr/>
            </a:pPr>
            <a:r>
              <a:rPr lang="en-US" sz="1000" kern="1200">
                <a:solidFill>
                  <a:schemeClr val="tx1"/>
                </a:solidFill>
                <a:latin typeface="Calibri" panose="020F0502020204030204"/>
                <a:ea typeface="+mn-ea"/>
                <a:cs typeface="+mn-cs"/>
              </a:rPr>
              <a:t>Foreldre-skolesamarbeid</a:t>
            </a:r>
          </a:p>
        </p:txBody>
      </p:sp>
    </p:spTree>
    <p:extLst>
      <p:ext uri="{BB962C8B-B14F-4D97-AF65-F5344CB8AC3E}">
        <p14:creationId xmlns:p14="http://schemas.microsoft.com/office/powerpoint/2010/main" val="1837522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Bilde 6" descr="Et bilde som inneholder utendørs, bakke, person, stein&#10;&#10;Automatisk generert beskrivelse">
            <a:extLst>
              <a:ext uri="{FF2B5EF4-FFF2-40B4-BE49-F238E27FC236}">
                <a16:creationId xmlns:a16="http://schemas.microsoft.com/office/drawing/2014/main" id="{9F4BBCC9-D6DA-4B6C-B741-8E0D0950E381}"/>
              </a:ext>
            </a:extLst>
          </p:cNvPr>
          <p:cNvPicPr>
            <a:picLocks noChangeAspect="1"/>
          </p:cNvPicPr>
          <p:nvPr/>
        </p:nvPicPr>
        <p:blipFill rotWithShape="1">
          <a:blip r:embed="rId3">
            <a:extLst>
              <a:ext uri="{28A0092B-C50C-407E-A947-70E740481C1C}">
                <a14:useLocalDpi xmlns:a14="http://schemas.microsoft.com/office/drawing/2010/main" val="0"/>
              </a:ext>
            </a:extLst>
          </a:blip>
          <a:srcRect l="11031" t="9091" r="12268"/>
          <a:stretch/>
        </p:blipFill>
        <p:spPr>
          <a:xfrm>
            <a:off x="3603699" y="10"/>
            <a:ext cx="8668512" cy="6857990"/>
          </a:xfrm>
          <a:prstGeom prst="rect">
            <a:avLst/>
          </a:prstGeom>
        </p:spPr>
      </p:pic>
      <p:sp>
        <p:nvSpPr>
          <p:cNvPr id="14" name="Rectangle 13">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85948956-80F8-48EC-8045-1F4868E3C6B9}"/>
              </a:ext>
            </a:extLst>
          </p:cNvPr>
          <p:cNvSpPr>
            <a:spLocks noGrp="1"/>
          </p:cNvSpPr>
          <p:nvPr>
            <p:ph type="title"/>
          </p:nvPr>
        </p:nvSpPr>
        <p:spPr>
          <a:xfrm>
            <a:off x="477980" y="1122363"/>
            <a:ext cx="5618019" cy="3204134"/>
          </a:xfrm>
        </p:spPr>
        <p:txBody>
          <a:bodyPr vert="horz" lIns="91440" tIns="45720" rIns="91440" bIns="45720" rtlCol="0" anchor="b">
            <a:normAutofit/>
          </a:bodyPr>
          <a:lstStyle/>
          <a:p>
            <a:r>
              <a:rPr lang="nb-NO" sz="4800"/>
              <a:t>Hvorfor er det viktig å snakke morsmål hjemme</a:t>
            </a:r>
            <a:r>
              <a:rPr lang="en-US" sz="4800"/>
              <a:t>?</a:t>
            </a:r>
          </a:p>
        </p:txBody>
      </p:sp>
      <p:sp>
        <p:nvSpPr>
          <p:cNvPr id="16"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Plassholder for bunntekst 3">
            <a:extLst>
              <a:ext uri="{FF2B5EF4-FFF2-40B4-BE49-F238E27FC236}">
                <a16:creationId xmlns:a16="http://schemas.microsoft.com/office/drawing/2014/main" id="{2F74C816-800F-4BA6-801B-DA9EFA0982AC}"/>
              </a:ext>
            </a:extLst>
          </p:cNvPr>
          <p:cNvSpPr>
            <a:spLocks noGrp="1"/>
          </p:cNvSpPr>
          <p:nvPr>
            <p:ph type="ftr" sz="quarter" idx="11"/>
          </p:nvPr>
        </p:nvSpPr>
        <p:spPr>
          <a:xfrm>
            <a:off x="3607347" y="6496718"/>
            <a:ext cx="2809017" cy="365125"/>
          </a:xfrm>
        </p:spPr>
        <p:txBody>
          <a:bodyPr vert="horz" lIns="91440" tIns="45720" rIns="91440" bIns="45720" rtlCol="0" anchor="ctr">
            <a:normAutofit/>
          </a:bodyPr>
          <a:lstStyle/>
          <a:p>
            <a:pPr algn="r">
              <a:spcAft>
                <a:spcPts val="600"/>
              </a:spcAft>
              <a:defRPr/>
            </a:pPr>
            <a:r>
              <a:rPr lang="en-US" kern="1200">
                <a:solidFill>
                  <a:schemeClr val="tx1">
                    <a:lumMod val="50000"/>
                    <a:lumOff val="50000"/>
                  </a:schemeClr>
                </a:solidFill>
                <a:latin typeface="Calibri" panose="020F0502020204030204"/>
                <a:ea typeface="+mn-ea"/>
                <a:cs typeface="+mn-cs"/>
              </a:rPr>
              <a:t>Foreldre-skolesamarbeid</a:t>
            </a:r>
          </a:p>
        </p:txBody>
      </p:sp>
      <p:sp>
        <p:nvSpPr>
          <p:cNvPr id="13" name="TekstSylinder 12">
            <a:extLst>
              <a:ext uri="{FF2B5EF4-FFF2-40B4-BE49-F238E27FC236}">
                <a16:creationId xmlns:a16="http://schemas.microsoft.com/office/drawing/2014/main" id="{3D554B23-C8A3-4DF9-A42B-F7050365488A}"/>
              </a:ext>
            </a:extLst>
          </p:cNvPr>
          <p:cNvSpPr txBox="1"/>
          <p:nvPr/>
        </p:nvSpPr>
        <p:spPr>
          <a:xfrm>
            <a:off x="10465888" y="6538912"/>
            <a:ext cx="1622560" cy="215444"/>
          </a:xfrm>
          <a:prstGeom prst="rect">
            <a:avLst/>
          </a:prstGeom>
          <a:noFill/>
        </p:spPr>
        <p:txBody>
          <a:bodyPr wrap="none" rtlCol="0">
            <a:spAutoFit/>
          </a:bodyPr>
          <a:lstStyle/>
          <a:p>
            <a:r>
              <a:rPr lang="nb-NO" sz="800">
                <a:solidFill>
                  <a:schemeClr val="bg1"/>
                </a:solidFill>
              </a:rPr>
              <a:t>Photo by </a:t>
            </a:r>
            <a:r>
              <a:rPr lang="nb-NO" sz="800" err="1">
                <a:solidFill>
                  <a:schemeClr val="bg1"/>
                </a:solidFill>
                <a:hlinkClick r:id="rId4">
                  <a:extLst>
                    <a:ext uri="{A12FA001-AC4F-418D-AE19-62706E023703}">
                      <ahyp:hlinkClr xmlns:ahyp="http://schemas.microsoft.com/office/drawing/2018/hyperlinkcolor" val="tx"/>
                    </a:ext>
                  </a:extLst>
                </a:hlinkClick>
              </a:rPr>
              <a:t>Sai</a:t>
            </a:r>
            <a:r>
              <a:rPr lang="nb-NO" sz="800">
                <a:solidFill>
                  <a:schemeClr val="bg1"/>
                </a:solidFill>
                <a:hlinkClick r:id="rId4">
                  <a:extLst>
                    <a:ext uri="{A12FA001-AC4F-418D-AE19-62706E023703}">
                      <ahyp:hlinkClr xmlns:ahyp="http://schemas.microsoft.com/office/drawing/2018/hyperlinkcolor" val="tx"/>
                    </a:ext>
                  </a:extLst>
                </a:hlinkClick>
              </a:rPr>
              <a:t> De Silva</a:t>
            </a:r>
            <a:r>
              <a:rPr lang="nb-NO" sz="800">
                <a:solidFill>
                  <a:schemeClr val="bg1"/>
                </a:solidFill>
              </a:rPr>
              <a:t> </a:t>
            </a:r>
            <a:r>
              <a:rPr lang="nb-NO" sz="800" err="1">
                <a:solidFill>
                  <a:schemeClr val="bg1"/>
                </a:solidFill>
              </a:rPr>
              <a:t>on</a:t>
            </a:r>
            <a:r>
              <a:rPr lang="nb-NO" sz="800">
                <a:solidFill>
                  <a:schemeClr val="bg1"/>
                </a:solidFill>
              </a:rPr>
              <a:t> </a:t>
            </a:r>
            <a:r>
              <a:rPr lang="nb-NO" sz="800" err="1">
                <a:solidFill>
                  <a:schemeClr val="bg1"/>
                </a:solidFill>
                <a:hlinkClick r:id="rId5">
                  <a:extLst>
                    <a:ext uri="{A12FA001-AC4F-418D-AE19-62706E023703}">
                      <ahyp:hlinkClr xmlns:ahyp="http://schemas.microsoft.com/office/drawing/2018/hyperlinkcolor" val="tx"/>
                    </a:ext>
                  </a:extLst>
                </a:hlinkClick>
              </a:rPr>
              <a:t>Unsplash</a:t>
            </a:r>
            <a:endParaRPr lang="nb-NO" sz="800">
              <a:solidFill>
                <a:schemeClr val="bg1"/>
              </a:solidFill>
            </a:endParaRPr>
          </a:p>
        </p:txBody>
      </p:sp>
    </p:spTree>
    <p:extLst>
      <p:ext uri="{BB962C8B-B14F-4D97-AF65-F5344CB8AC3E}">
        <p14:creationId xmlns:p14="http://schemas.microsoft.com/office/powerpoint/2010/main" val="34773496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5A21BEC-EA6E-4BEF-A76B-190A4C33BA23}"/>
              </a:ext>
            </a:extLst>
          </p:cNvPr>
          <p:cNvSpPr>
            <a:spLocks noGrp="1"/>
          </p:cNvSpPr>
          <p:nvPr>
            <p:ph type="title"/>
          </p:nvPr>
        </p:nvSpPr>
        <p:spPr>
          <a:xfrm>
            <a:off x="1072979" y="1452520"/>
            <a:ext cx="8630653" cy="1435852"/>
          </a:xfrm>
        </p:spPr>
        <p:txBody>
          <a:bodyPr>
            <a:normAutofit fontScale="90000"/>
          </a:bodyPr>
          <a:lstStyle/>
          <a:p>
            <a:pPr>
              <a:lnSpc>
                <a:spcPct val="150000"/>
              </a:lnSpc>
            </a:pPr>
            <a:r>
              <a:rPr lang="nb-NO"/>
              <a:t>Lærer barnet norsk om dere snakker morsmål hjemme?</a:t>
            </a:r>
          </a:p>
        </p:txBody>
      </p:sp>
      <p:sp>
        <p:nvSpPr>
          <p:cNvPr id="4" name="Plassholder for bunntekst 3">
            <a:extLst>
              <a:ext uri="{FF2B5EF4-FFF2-40B4-BE49-F238E27FC236}">
                <a16:creationId xmlns:a16="http://schemas.microsoft.com/office/drawing/2014/main" id="{4A967C9C-E69C-4D68-9331-1023F1E781A0}"/>
              </a:ext>
            </a:extLst>
          </p:cNvPr>
          <p:cNvSpPr>
            <a:spLocks noGrp="1"/>
          </p:cNvSpPr>
          <p:nvPr>
            <p:ph type="ftr" sz="quarter" idx="11"/>
          </p:nvPr>
        </p:nvSpPr>
        <p:spPr>
          <a:xfrm>
            <a:off x="3928311" y="6456613"/>
            <a:ext cx="4114800" cy="365125"/>
          </a:xfrm>
        </p:spPr>
        <p:txBody>
          <a:bodyPr/>
          <a:lstStyle/>
          <a:p>
            <a:r>
              <a:rPr lang="nb-NO"/>
              <a:t>Foreldre-skolesamarbeid</a:t>
            </a:r>
          </a:p>
        </p:txBody>
      </p:sp>
      <p:sp>
        <p:nvSpPr>
          <p:cNvPr id="3" name="TekstSylinder 2">
            <a:extLst>
              <a:ext uri="{FF2B5EF4-FFF2-40B4-BE49-F238E27FC236}">
                <a16:creationId xmlns:a16="http://schemas.microsoft.com/office/drawing/2014/main" id="{218B830A-1BFB-474D-8D94-FF02A78C1F55}"/>
              </a:ext>
            </a:extLst>
          </p:cNvPr>
          <p:cNvSpPr txBox="1"/>
          <p:nvPr/>
        </p:nvSpPr>
        <p:spPr>
          <a:xfrm>
            <a:off x="8143374" y="4323742"/>
            <a:ext cx="2464230" cy="1200329"/>
          </a:xfrm>
          <a:prstGeom prst="rect">
            <a:avLst/>
          </a:prstGeom>
        </p:spPr>
        <p:style>
          <a:lnRef idx="1">
            <a:schemeClr val="accent6"/>
          </a:lnRef>
          <a:fillRef idx="2">
            <a:schemeClr val="accent6"/>
          </a:fillRef>
          <a:effectRef idx="1">
            <a:schemeClr val="accent6"/>
          </a:effectRef>
          <a:fontRef idx="minor">
            <a:schemeClr val="dk1"/>
          </a:fontRef>
        </p:style>
        <p:txBody>
          <a:bodyPr wrap="square" lIns="91440" tIns="45720" rIns="91440" bIns="45720" rtlCol="0" anchor="t">
            <a:spAutoFit/>
          </a:bodyPr>
          <a:lstStyle/>
          <a:p>
            <a:endParaRPr lang="nb-NO" sz="2400"/>
          </a:p>
          <a:p>
            <a:r>
              <a:rPr lang="nb-NO" sz="2400"/>
              <a:t>Bedre norsk</a:t>
            </a:r>
            <a:endParaRPr lang="nb-NO"/>
          </a:p>
          <a:p>
            <a:endParaRPr lang="nb-NO" sz="2400"/>
          </a:p>
        </p:txBody>
      </p:sp>
      <p:sp>
        <p:nvSpPr>
          <p:cNvPr id="5" name="TekstSylinder 4">
            <a:extLst>
              <a:ext uri="{FF2B5EF4-FFF2-40B4-BE49-F238E27FC236}">
                <a16:creationId xmlns:a16="http://schemas.microsoft.com/office/drawing/2014/main" id="{0F0808C0-00F3-453B-96A5-0B2A8DA7954D}"/>
              </a:ext>
            </a:extLst>
          </p:cNvPr>
          <p:cNvSpPr txBox="1"/>
          <p:nvPr/>
        </p:nvSpPr>
        <p:spPr>
          <a:xfrm>
            <a:off x="1113295" y="4323314"/>
            <a:ext cx="2464230" cy="1200329"/>
          </a:xfrm>
          <a:prstGeom prst="rect">
            <a:avLst/>
          </a:prstGeom>
        </p:spPr>
        <p:style>
          <a:lnRef idx="1">
            <a:schemeClr val="accent6"/>
          </a:lnRef>
          <a:fillRef idx="2">
            <a:schemeClr val="accent6"/>
          </a:fillRef>
          <a:effectRef idx="1">
            <a:schemeClr val="accent6"/>
          </a:effectRef>
          <a:fontRef idx="minor">
            <a:schemeClr val="dk1"/>
          </a:fontRef>
        </p:style>
        <p:txBody>
          <a:bodyPr wrap="square" lIns="91440" tIns="45720" rIns="91440" bIns="45720" rtlCol="0" anchor="t">
            <a:spAutoFit/>
          </a:bodyPr>
          <a:lstStyle/>
          <a:p>
            <a:endParaRPr lang="nb-NO" sz="2400"/>
          </a:p>
          <a:p>
            <a:r>
              <a:rPr lang="nb-NO" sz="2400"/>
              <a:t>Godt morsmål</a:t>
            </a:r>
            <a:endParaRPr lang="nb-NO"/>
          </a:p>
          <a:p>
            <a:endParaRPr lang="nb-NO" sz="2400"/>
          </a:p>
        </p:txBody>
      </p:sp>
      <p:sp>
        <p:nvSpPr>
          <p:cNvPr id="6" name="Pil: høyre 5">
            <a:extLst>
              <a:ext uri="{FF2B5EF4-FFF2-40B4-BE49-F238E27FC236}">
                <a16:creationId xmlns:a16="http://schemas.microsoft.com/office/drawing/2014/main" id="{74F32AA0-4A75-4294-B3CA-2F2C9EACFD13}"/>
              </a:ext>
            </a:extLst>
          </p:cNvPr>
          <p:cNvSpPr/>
          <p:nvPr/>
        </p:nvSpPr>
        <p:spPr>
          <a:xfrm>
            <a:off x="4842574" y="4772612"/>
            <a:ext cx="2045776" cy="400109"/>
          </a:xfrm>
          <a:prstGeom prst="right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8192338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bunntekst 4">
            <a:extLst>
              <a:ext uri="{FF2B5EF4-FFF2-40B4-BE49-F238E27FC236}">
                <a16:creationId xmlns:a16="http://schemas.microsoft.com/office/drawing/2014/main" id="{055F24CD-E4C3-4562-81DE-AAA53C09630B}"/>
              </a:ext>
            </a:extLst>
          </p:cNvPr>
          <p:cNvSpPr>
            <a:spLocks noGrp="1"/>
          </p:cNvSpPr>
          <p:nvPr>
            <p:ph type="ftr" sz="quarter" idx="11"/>
          </p:nvPr>
        </p:nvSpPr>
        <p:spPr>
          <a:xfrm>
            <a:off x="3879850" y="6443663"/>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Foreldre-skolesamarbeid</a:t>
            </a:r>
          </a:p>
        </p:txBody>
      </p:sp>
      <p:graphicFrame>
        <p:nvGraphicFramePr>
          <p:cNvPr id="9" name="Plassholder for innhold 6">
            <a:extLst>
              <a:ext uri="{FF2B5EF4-FFF2-40B4-BE49-F238E27FC236}">
                <a16:creationId xmlns:a16="http://schemas.microsoft.com/office/drawing/2014/main" id="{4F851C1F-909C-4706-9C5D-BDF15367FDE0}"/>
              </a:ext>
            </a:extLst>
          </p:cNvPr>
          <p:cNvGraphicFramePr>
            <a:graphicFrameLocks noGrp="1"/>
          </p:cNvGraphicFramePr>
          <p:nvPr>
            <p:ph idx="1"/>
            <p:extLst>
              <p:ext uri="{D42A27DB-BD31-4B8C-83A1-F6EECF244321}">
                <p14:modId xmlns:p14="http://schemas.microsoft.com/office/powerpoint/2010/main" val="2210296727"/>
              </p:ext>
            </p:extLst>
          </p:nvPr>
        </p:nvGraphicFramePr>
        <p:xfrm>
          <a:off x="1071154" y="513806"/>
          <a:ext cx="10796586" cy="52673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tel 5">
            <a:extLst>
              <a:ext uri="{FF2B5EF4-FFF2-40B4-BE49-F238E27FC236}">
                <a16:creationId xmlns:a16="http://schemas.microsoft.com/office/drawing/2014/main" id="{A10CBC79-96A4-44EF-9346-41EF9CB17C17}"/>
              </a:ext>
            </a:extLst>
          </p:cNvPr>
          <p:cNvSpPr>
            <a:spLocks noGrp="1"/>
          </p:cNvSpPr>
          <p:nvPr>
            <p:ph type="title"/>
          </p:nvPr>
        </p:nvSpPr>
        <p:spPr>
          <a:xfrm rot="16200000">
            <a:off x="-1450241" y="2288308"/>
            <a:ext cx="3908499" cy="359496"/>
          </a:xfrm>
        </p:spPr>
        <p:txBody>
          <a:bodyPr>
            <a:normAutofit fontScale="90000"/>
          </a:bodyPr>
          <a:lstStyle/>
          <a:p>
            <a:r>
              <a:rPr lang="nb-NO" sz="2800"/>
              <a:t>Til kursholder. Om innholdet</a:t>
            </a:r>
          </a:p>
        </p:txBody>
      </p:sp>
    </p:spTree>
    <p:extLst>
      <p:ext uri="{BB962C8B-B14F-4D97-AF65-F5344CB8AC3E}">
        <p14:creationId xmlns:p14="http://schemas.microsoft.com/office/powerpoint/2010/main" val="32416832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unntekst 3">
            <a:extLst>
              <a:ext uri="{FF2B5EF4-FFF2-40B4-BE49-F238E27FC236}">
                <a16:creationId xmlns:a16="http://schemas.microsoft.com/office/drawing/2014/main" id="{0CD42EA7-AA3F-4E05-A2EE-49E6AB9BEF12}"/>
              </a:ext>
            </a:extLst>
          </p:cNvPr>
          <p:cNvSpPr>
            <a:spLocks noGrp="1"/>
          </p:cNvSpPr>
          <p:nvPr>
            <p:ph type="ftr" sz="quarter" idx="11"/>
          </p:nvPr>
        </p:nvSpPr>
        <p:spPr/>
        <p:txBody>
          <a:bodyPr/>
          <a:lstStyle/>
          <a:p>
            <a:r>
              <a:rPr lang="nb-NO"/>
              <a:t>Foreldre-skolesamarbeid</a:t>
            </a:r>
          </a:p>
        </p:txBody>
      </p:sp>
      <p:pic>
        <p:nvPicPr>
          <p:cNvPr id="5" name="Bilde 4" descr="Et bilde som inneholder utendørs, bakke, person, stein&#10;&#10;Automatisk generert beskrivelse">
            <a:extLst>
              <a:ext uri="{FF2B5EF4-FFF2-40B4-BE49-F238E27FC236}">
                <a16:creationId xmlns:a16="http://schemas.microsoft.com/office/drawing/2014/main" id="{C1B30CE1-7125-4BA5-A7A1-CFE2659F1C80}"/>
              </a:ext>
            </a:extLst>
          </p:cNvPr>
          <p:cNvPicPr>
            <a:picLocks noChangeAspect="1"/>
          </p:cNvPicPr>
          <p:nvPr/>
        </p:nvPicPr>
        <p:blipFill rotWithShape="1">
          <a:blip r:embed="rId3">
            <a:extLst>
              <a:ext uri="{28A0092B-C50C-407E-A947-70E740481C1C}">
                <a14:useLocalDpi xmlns:a14="http://schemas.microsoft.com/office/drawing/2010/main" val="0"/>
              </a:ext>
            </a:extLst>
          </a:blip>
          <a:srcRect l="11031" t="9091" r="12268"/>
          <a:stretch/>
        </p:blipFill>
        <p:spPr>
          <a:xfrm>
            <a:off x="7039044" y="0"/>
            <a:ext cx="5152956" cy="4076700"/>
          </a:xfrm>
          <a:prstGeom prst="rect">
            <a:avLst/>
          </a:prstGeom>
        </p:spPr>
      </p:pic>
      <p:sp>
        <p:nvSpPr>
          <p:cNvPr id="6" name="TekstSylinder 5">
            <a:extLst>
              <a:ext uri="{FF2B5EF4-FFF2-40B4-BE49-F238E27FC236}">
                <a16:creationId xmlns:a16="http://schemas.microsoft.com/office/drawing/2014/main" id="{9A81DF8A-89DD-4369-B6AD-365E75CBDF8B}"/>
              </a:ext>
            </a:extLst>
          </p:cNvPr>
          <p:cNvSpPr txBox="1"/>
          <p:nvPr/>
        </p:nvSpPr>
        <p:spPr>
          <a:xfrm>
            <a:off x="10412634" y="3786302"/>
            <a:ext cx="1622560" cy="215444"/>
          </a:xfrm>
          <a:prstGeom prst="rect">
            <a:avLst/>
          </a:prstGeom>
          <a:noFill/>
        </p:spPr>
        <p:txBody>
          <a:bodyPr wrap="none" rtlCol="0">
            <a:spAutoFit/>
          </a:bodyPr>
          <a:lstStyle/>
          <a:p>
            <a:r>
              <a:rPr lang="nb-NO" sz="800">
                <a:solidFill>
                  <a:schemeClr val="bg1"/>
                </a:solidFill>
              </a:rPr>
              <a:t>Photo by </a:t>
            </a:r>
            <a:r>
              <a:rPr lang="nb-NO" sz="800" err="1">
                <a:solidFill>
                  <a:schemeClr val="bg1"/>
                </a:solidFill>
                <a:hlinkClick r:id="rId4">
                  <a:extLst>
                    <a:ext uri="{A12FA001-AC4F-418D-AE19-62706E023703}">
                      <ahyp:hlinkClr xmlns:ahyp="http://schemas.microsoft.com/office/drawing/2018/hyperlinkcolor" val="tx"/>
                    </a:ext>
                  </a:extLst>
                </a:hlinkClick>
              </a:rPr>
              <a:t>Sai</a:t>
            </a:r>
            <a:r>
              <a:rPr lang="nb-NO" sz="800">
                <a:solidFill>
                  <a:schemeClr val="bg1"/>
                </a:solidFill>
                <a:hlinkClick r:id="rId4">
                  <a:extLst>
                    <a:ext uri="{A12FA001-AC4F-418D-AE19-62706E023703}">
                      <ahyp:hlinkClr xmlns:ahyp="http://schemas.microsoft.com/office/drawing/2018/hyperlinkcolor" val="tx"/>
                    </a:ext>
                  </a:extLst>
                </a:hlinkClick>
              </a:rPr>
              <a:t> De Silva</a:t>
            </a:r>
            <a:r>
              <a:rPr lang="nb-NO" sz="800">
                <a:solidFill>
                  <a:schemeClr val="bg1"/>
                </a:solidFill>
              </a:rPr>
              <a:t> </a:t>
            </a:r>
            <a:r>
              <a:rPr lang="nb-NO" sz="800" err="1">
                <a:solidFill>
                  <a:schemeClr val="bg1"/>
                </a:solidFill>
              </a:rPr>
              <a:t>on</a:t>
            </a:r>
            <a:r>
              <a:rPr lang="nb-NO" sz="800">
                <a:solidFill>
                  <a:schemeClr val="bg1"/>
                </a:solidFill>
              </a:rPr>
              <a:t> </a:t>
            </a:r>
            <a:r>
              <a:rPr lang="nb-NO" sz="800" err="1">
                <a:solidFill>
                  <a:schemeClr val="bg1"/>
                </a:solidFill>
                <a:hlinkClick r:id="rId5">
                  <a:extLst>
                    <a:ext uri="{A12FA001-AC4F-418D-AE19-62706E023703}">
                      <ahyp:hlinkClr xmlns:ahyp="http://schemas.microsoft.com/office/drawing/2018/hyperlinkcolor" val="tx"/>
                    </a:ext>
                  </a:extLst>
                </a:hlinkClick>
              </a:rPr>
              <a:t>Unsplash</a:t>
            </a:r>
            <a:endParaRPr lang="nb-NO" sz="800">
              <a:solidFill>
                <a:schemeClr val="bg1"/>
              </a:solidFill>
            </a:endParaRPr>
          </a:p>
        </p:txBody>
      </p:sp>
      <p:sp>
        <p:nvSpPr>
          <p:cNvPr id="7" name="Rektangel 6">
            <a:extLst>
              <a:ext uri="{FF2B5EF4-FFF2-40B4-BE49-F238E27FC236}">
                <a16:creationId xmlns:a16="http://schemas.microsoft.com/office/drawing/2014/main" id="{7548209C-C5BE-4219-A742-AE42401A9AC9}"/>
              </a:ext>
            </a:extLst>
          </p:cNvPr>
          <p:cNvSpPr/>
          <p:nvPr/>
        </p:nvSpPr>
        <p:spPr>
          <a:xfrm>
            <a:off x="470402" y="2150964"/>
            <a:ext cx="6416674" cy="1323439"/>
          </a:xfrm>
          <a:prstGeom prst="rect">
            <a:avLst/>
          </a:prstGeom>
        </p:spPr>
        <p:txBody>
          <a:bodyPr wrap="square">
            <a:spAutoFit/>
          </a:bodyPr>
          <a:lstStyle/>
          <a:p>
            <a:r>
              <a:rPr lang="nb-NO" sz="4000">
                <a:latin typeface="+mj-lt"/>
              </a:rPr>
              <a:t>Kan barn lære flere språk samtidig? </a:t>
            </a:r>
          </a:p>
        </p:txBody>
      </p:sp>
    </p:spTree>
    <p:extLst>
      <p:ext uri="{BB962C8B-B14F-4D97-AF65-F5344CB8AC3E}">
        <p14:creationId xmlns:p14="http://schemas.microsoft.com/office/powerpoint/2010/main" val="14742062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unntekst 3">
            <a:extLst>
              <a:ext uri="{FF2B5EF4-FFF2-40B4-BE49-F238E27FC236}">
                <a16:creationId xmlns:a16="http://schemas.microsoft.com/office/drawing/2014/main" id="{0CD42EA7-AA3F-4E05-A2EE-49E6AB9BEF12}"/>
              </a:ext>
            </a:extLst>
          </p:cNvPr>
          <p:cNvSpPr>
            <a:spLocks noGrp="1"/>
          </p:cNvSpPr>
          <p:nvPr>
            <p:ph type="ftr" sz="quarter" idx="11"/>
          </p:nvPr>
        </p:nvSpPr>
        <p:spPr/>
        <p:txBody>
          <a:bodyPr/>
          <a:lstStyle/>
          <a:p>
            <a:r>
              <a:rPr lang="nb-NO"/>
              <a:t>Foreldre-skolesamarbeid</a:t>
            </a:r>
          </a:p>
        </p:txBody>
      </p:sp>
      <p:pic>
        <p:nvPicPr>
          <p:cNvPr id="5" name="Bilde 4" descr="Et bilde som inneholder utendørs, bakke, person, stein&#10;&#10;Automatisk generert beskrivelse">
            <a:extLst>
              <a:ext uri="{FF2B5EF4-FFF2-40B4-BE49-F238E27FC236}">
                <a16:creationId xmlns:a16="http://schemas.microsoft.com/office/drawing/2014/main" id="{C1B30CE1-7125-4BA5-A7A1-CFE2659F1C80}"/>
              </a:ext>
            </a:extLst>
          </p:cNvPr>
          <p:cNvPicPr>
            <a:picLocks noChangeAspect="1"/>
          </p:cNvPicPr>
          <p:nvPr/>
        </p:nvPicPr>
        <p:blipFill rotWithShape="1">
          <a:blip r:embed="rId2">
            <a:extLst>
              <a:ext uri="{28A0092B-C50C-407E-A947-70E740481C1C}">
                <a14:useLocalDpi xmlns:a14="http://schemas.microsoft.com/office/drawing/2010/main" val="0"/>
              </a:ext>
            </a:extLst>
          </a:blip>
          <a:srcRect l="11031" t="9091" r="12268"/>
          <a:stretch/>
        </p:blipFill>
        <p:spPr>
          <a:xfrm>
            <a:off x="7039044" y="0"/>
            <a:ext cx="5152956" cy="4076700"/>
          </a:xfrm>
          <a:prstGeom prst="rect">
            <a:avLst/>
          </a:prstGeom>
        </p:spPr>
      </p:pic>
      <p:sp>
        <p:nvSpPr>
          <p:cNvPr id="6" name="TekstSylinder 5">
            <a:extLst>
              <a:ext uri="{FF2B5EF4-FFF2-40B4-BE49-F238E27FC236}">
                <a16:creationId xmlns:a16="http://schemas.microsoft.com/office/drawing/2014/main" id="{9A81DF8A-89DD-4369-B6AD-365E75CBDF8B}"/>
              </a:ext>
            </a:extLst>
          </p:cNvPr>
          <p:cNvSpPr txBox="1"/>
          <p:nvPr/>
        </p:nvSpPr>
        <p:spPr>
          <a:xfrm>
            <a:off x="10569440" y="3861256"/>
            <a:ext cx="1622560" cy="215444"/>
          </a:xfrm>
          <a:prstGeom prst="rect">
            <a:avLst/>
          </a:prstGeom>
          <a:noFill/>
        </p:spPr>
        <p:txBody>
          <a:bodyPr wrap="none" rtlCol="0">
            <a:spAutoFit/>
          </a:bodyPr>
          <a:lstStyle/>
          <a:p>
            <a:r>
              <a:rPr lang="nb-NO" sz="800">
                <a:solidFill>
                  <a:schemeClr val="bg1"/>
                </a:solidFill>
              </a:rPr>
              <a:t>Photo by </a:t>
            </a:r>
            <a:r>
              <a:rPr lang="nb-NO" sz="800" err="1">
                <a:solidFill>
                  <a:schemeClr val="bg1"/>
                </a:solidFill>
                <a:hlinkClick r:id="rId3">
                  <a:extLst>
                    <a:ext uri="{A12FA001-AC4F-418D-AE19-62706E023703}">
                      <ahyp:hlinkClr xmlns:ahyp="http://schemas.microsoft.com/office/drawing/2018/hyperlinkcolor" val="tx"/>
                    </a:ext>
                  </a:extLst>
                </a:hlinkClick>
              </a:rPr>
              <a:t>Sai</a:t>
            </a:r>
            <a:r>
              <a:rPr lang="nb-NO" sz="800">
                <a:solidFill>
                  <a:schemeClr val="bg1"/>
                </a:solidFill>
                <a:hlinkClick r:id="rId3">
                  <a:extLst>
                    <a:ext uri="{A12FA001-AC4F-418D-AE19-62706E023703}">
                      <ahyp:hlinkClr xmlns:ahyp="http://schemas.microsoft.com/office/drawing/2018/hyperlinkcolor" val="tx"/>
                    </a:ext>
                  </a:extLst>
                </a:hlinkClick>
              </a:rPr>
              <a:t> De Silva</a:t>
            </a:r>
            <a:r>
              <a:rPr lang="nb-NO" sz="800">
                <a:solidFill>
                  <a:schemeClr val="bg1"/>
                </a:solidFill>
              </a:rPr>
              <a:t> </a:t>
            </a:r>
            <a:r>
              <a:rPr lang="nb-NO" sz="800" err="1">
                <a:solidFill>
                  <a:schemeClr val="bg1"/>
                </a:solidFill>
              </a:rPr>
              <a:t>on</a:t>
            </a:r>
            <a:r>
              <a:rPr lang="nb-NO" sz="800">
                <a:solidFill>
                  <a:schemeClr val="bg1"/>
                </a:solidFill>
              </a:rPr>
              <a:t> </a:t>
            </a:r>
            <a:r>
              <a:rPr lang="nb-NO" sz="800" err="1">
                <a:solidFill>
                  <a:schemeClr val="bg1"/>
                </a:solidFill>
                <a:hlinkClick r:id="rId4">
                  <a:extLst>
                    <a:ext uri="{A12FA001-AC4F-418D-AE19-62706E023703}">
                      <ahyp:hlinkClr xmlns:ahyp="http://schemas.microsoft.com/office/drawing/2018/hyperlinkcolor" val="tx"/>
                    </a:ext>
                  </a:extLst>
                </a:hlinkClick>
              </a:rPr>
              <a:t>Unsplash</a:t>
            </a:r>
            <a:endParaRPr lang="nb-NO" sz="800">
              <a:solidFill>
                <a:schemeClr val="bg1"/>
              </a:solidFill>
            </a:endParaRPr>
          </a:p>
        </p:txBody>
      </p:sp>
      <p:sp>
        <p:nvSpPr>
          <p:cNvPr id="7" name="Rektangel 6">
            <a:extLst>
              <a:ext uri="{FF2B5EF4-FFF2-40B4-BE49-F238E27FC236}">
                <a16:creationId xmlns:a16="http://schemas.microsoft.com/office/drawing/2014/main" id="{7548209C-C5BE-4219-A742-AE42401A9AC9}"/>
              </a:ext>
            </a:extLst>
          </p:cNvPr>
          <p:cNvSpPr/>
          <p:nvPr/>
        </p:nvSpPr>
        <p:spPr>
          <a:xfrm>
            <a:off x="500481" y="1288701"/>
            <a:ext cx="6416674" cy="4031873"/>
          </a:xfrm>
          <a:prstGeom prst="rect">
            <a:avLst/>
          </a:prstGeom>
        </p:spPr>
        <p:txBody>
          <a:bodyPr wrap="square">
            <a:spAutoFit/>
          </a:bodyPr>
          <a:lstStyle/>
          <a:p>
            <a:r>
              <a:rPr lang="nb-NO" sz="4000">
                <a:latin typeface="+mj-lt"/>
              </a:rPr>
              <a:t>Kan barn lære flere språk samtidig?</a:t>
            </a:r>
          </a:p>
          <a:p>
            <a:endParaRPr lang="nb-NO" sz="4000">
              <a:latin typeface="+mj-lt"/>
            </a:endParaRPr>
          </a:p>
          <a:p>
            <a:endParaRPr lang="nb-NO" sz="4000">
              <a:latin typeface="+mj-lt"/>
            </a:endParaRPr>
          </a:p>
          <a:p>
            <a:r>
              <a:rPr lang="nb-NO" sz="9600">
                <a:latin typeface="+mj-lt"/>
              </a:rPr>
              <a:t>JA</a:t>
            </a:r>
            <a:r>
              <a:rPr lang="nb-NO" sz="9600">
                <a:latin typeface="+mj-lt"/>
                <a:sym typeface="Wingdings" panose="05000000000000000000" pitchFamily="2" charset="2"/>
              </a:rPr>
              <a:t></a:t>
            </a:r>
            <a:r>
              <a:rPr lang="nb-NO" sz="4000">
                <a:latin typeface="+mj-lt"/>
              </a:rPr>
              <a:t> </a:t>
            </a:r>
          </a:p>
        </p:txBody>
      </p:sp>
    </p:spTree>
    <p:extLst>
      <p:ext uri="{BB962C8B-B14F-4D97-AF65-F5344CB8AC3E}">
        <p14:creationId xmlns:p14="http://schemas.microsoft.com/office/powerpoint/2010/main" val="1457850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4105BD33-2B25-4071-8F30-351555539BE6}"/>
              </a:ext>
            </a:extLst>
          </p:cNvPr>
          <p:cNvPicPr>
            <a:picLocks noChangeAspect="1"/>
          </p:cNvPicPr>
          <p:nvPr/>
        </p:nvPicPr>
        <p:blipFill rotWithShape="1">
          <a:blip r:embed="rId3">
            <a:extLst>
              <a:ext uri="{28A0092B-C50C-407E-A947-70E740481C1C}">
                <a14:useLocalDpi xmlns:a14="http://schemas.microsoft.com/office/drawing/2010/main" val="0"/>
              </a:ext>
            </a:extLst>
          </a:blip>
          <a:srcRect r="51861" b="7315"/>
          <a:stretch/>
        </p:blipFill>
        <p:spPr>
          <a:xfrm>
            <a:off x="0" y="0"/>
            <a:ext cx="5099238" cy="6553914"/>
          </a:xfrm>
          <a:prstGeom prst="rect">
            <a:avLst/>
          </a:prstGeom>
        </p:spPr>
      </p:pic>
      <p:sp>
        <p:nvSpPr>
          <p:cNvPr id="2" name="Tittel 1">
            <a:extLst>
              <a:ext uri="{FF2B5EF4-FFF2-40B4-BE49-F238E27FC236}">
                <a16:creationId xmlns:a16="http://schemas.microsoft.com/office/drawing/2014/main" id="{85948956-80F8-48EC-8045-1F4868E3C6B9}"/>
              </a:ext>
            </a:extLst>
          </p:cNvPr>
          <p:cNvSpPr>
            <a:spLocks noGrp="1"/>
          </p:cNvSpPr>
          <p:nvPr>
            <p:ph type="title"/>
          </p:nvPr>
        </p:nvSpPr>
        <p:spPr>
          <a:xfrm>
            <a:off x="5169422" y="597327"/>
            <a:ext cx="6662980" cy="1411719"/>
          </a:xfrm>
        </p:spPr>
        <p:txBody>
          <a:bodyPr/>
          <a:lstStyle/>
          <a:p>
            <a:r>
              <a:rPr lang="nb-NO"/>
              <a:t>Flerspråklige barn er smarte</a:t>
            </a:r>
          </a:p>
        </p:txBody>
      </p:sp>
      <p:sp>
        <p:nvSpPr>
          <p:cNvPr id="3" name="Plassholder for innhold 2">
            <a:extLst>
              <a:ext uri="{FF2B5EF4-FFF2-40B4-BE49-F238E27FC236}">
                <a16:creationId xmlns:a16="http://schemas.microsoft.com/office/drawing/2014/main" id="{025686A6-D788-44E2-B234-948EA92F04AC}"/>
              </a:ext>
            </a:extLst>
          </p:cNvPr>
          <p:cNvSpPr>
            <a:spLocks noGrp="1"/>
          </p:cNvSpPr>
          <p:nvPr>
            <p:ph idx="1"/>
          </p:nvPr>
        </p:nvSpPr>
        <p:spPr>
          <a:xfrm>
            <a:off x="5450377" y="2462212"/>
            <a:ext cx="4814438" cy="1624013"/>
          </a:xfrm>
        </p:spPr>
        <p:txBody>
          <a:bodyPr/>
          <a:lstStyle/>
          <a:p>
            <a:pPr marL="0" indent="0">
              <a:lnSpc>
                <a:spcPct val="150000"/>
              </a:lnSpc>
              <a:buNone/>
            </a:pPr>
            <a:r>
              <a:rPr lang="nb-NO"/>
              <a:t>Det er bra for barnets utvikling </a:t>
            </a:r>
          </a:p>
          <a:p>
            <a:pPr marL="0" indent="0">
              <a:lnSpc>
                <a:spcPct val="150000"/>
              </a:lnSpc>
              <a:buNone/>
            </a:pPr>
            <a:r>
              <a:rPr lang="nb-NO"/>
              <a:t>å lære flere språk.</a:t>
            </a:r>
          </a:p>
          <a:p>
            <a:pPr lvl="1"/>
            <a:endParaRPr lang="nb-NO"/>
          </a:p>
        </p:txBody>
      </p:sp>
      <p:sp>
        <p:nvSpPr>
          <p:cNvPr id="4" name="Plassholder for bunntekst 3">
            <a:extLst>
              <a:ext uri="{FF2B5EF4-FFF2-40B4-BE49-F238E27FC236}">
                <a16:creationId xmlns:a16="http://schemas.microsoft.com/office/drawing/2014/main" id="{2F74C816-800F-4BA6-801B-DA9EFA0982AC}"/>
              </a:ext>
            </a:extLst>
          </p:cNvPr>
          <p:cNvSpPr>
            <a:spLocks noGrp="1"/>
          </p:cNvSpPr>
          <p:nvPr>
            <p:ph type="ftr" sz="quarter" idx="11"/>
          </p:nvPr>
        </p:nvSpPr>
        <p:spPr>
          <a:xfrm>
            <a:off x="4068679" y="6556876"/>
            <a:ext cx="4114800" cy="365125"/>
          </a:xfrm>
        </p:spPr>
        <p:txBody>
          <a:bodyPr/>
          <a:lstStyle/>
          <a:p>
            <a:r>
              <a:rPr lang="nb-NO"/>
              <a:t>Foreldre-skolesamarbeid</a:t>
            </a:r>
          </a:p>
        </p:txBody>
      </p:sp>
      <p:sp>
        <p:nvSpPr>
          <p:cNvPr id="5" name="TekstSylinder 4">
            <a:extLst>
              <a:ext uri="{FF2B5EF4-FFF2-40B4-BE49-F238E27FC236}">
                <a16:creationId xmlns:a16="http://schemas.microsoft.com/office/drawing/2014/main" id="{BA882922-B3A0-47CA-95E0-A60623748436}"/>
              </a:ext>
            </a:extLst>
          </p:cNvPr>
          <p:cNvSpPr txBox="1"/>
          <p:nvPr/>
        </p:nvSpPr>
        <p:spPr>
          <a:xfrm>
            <a:off x="0" y="6286668"/>
            <a:ext cx="1519968" cy="215444"/>
          </a:xfrm>
          <a:prstGeom prst="rect">
            <a:avLst/>
          </a:prstGeom>
          <a:noFill/>
        </p:spPr>
        <p:txBody>
          <a:bodyPr wrap="none" lIns="91440" tIns="45720" rIns="91440" bIns="45720" rtlCol="0" anchor="t">
            <a:spAutoFit/>
          </a:bodyPr>
          <a:lstStyle/>
          <a:p>
            <a:r>
              <a:rPr lang="en-US" sz="800">
                <a:solidFill>
                  <a:schemeClr val="bg1"/>
                </a:solidFill>
              </a:rPr>
              <a:t>Foto: </a:t>
            </a:r>
            <a:r>
              <a:rPr lang="en-US" sz="800">
                <a:solidFill>
                  <a:schemeClr val="bg1"/>
                </a:solidFill>
                <a:hlinkClick r:id="rId4">
                  <a:extLst>
                    <a:ext uri="{A12FA001-AC4F-418D-AE19-62706E023703}">
                      <ahyp:hlinkClr xmlns:ahyp="http://schemas.microsoft.com/office/drawing/2018/hyperlinkcolor" val="tx"/>
                    </a:ext>
                  </a:extLst>
                </a:hlinkClick>
              </a:rPr>
              <a:t>Ben White</a:t>
            </a:r>
            <a:r>
              <a:rPr lang="en-US" sz="800">
                <a:solidFill>
                  <a:schemeClr val="bg1"/>
                </a:solidFill>
              </a:rPr>
              <a:t>, U</a:t>
            </a:r>
            <a:r>
              <a:rPr lang="en-US" sz="800">
                <a:solidFill>
                  <a:schemeClr val="bg1"/>
                </a:solidFill>
                <a:hlinkClick r:id="rId5">
                  <a:extLst>
                    <a:ext uri="{A12FA001-AC4F-418D-AE19-62706E023703}">
                      <ahyp:hlinkClr xmlns:ahyp="http://schemas.microsoft.com/office/drawing/2018/hyperlinkcolor" val="tx"/>
                    </a:ext>
                  </a:extLst>
                </a:hlinkClick>
              </a:rPr>
              <a:t>nsplash</a:t>
            </a:r>
            <a:r>
              <a:rPr lang="nb-NO" sz="800">
                <a:solidFill>
                  <a:schemeClr val="bg1"/>
                </a:solidFill>
              </a:rPr>
              <a:t>.com</a:t>
            </a:r>
          </a:p>
        </p:txBody>
      </p:sp>
    </p:spTree>
    <p:extLst>
      <p:ext uri="{BB962C8B-B14F-4D97-AF65-F5344CB8AC3E}">
        <p14:creationId xmlns:p14="http://schemas.microsoft.com/office/powerpoint/2010/main" val="36221156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unntekst 1">
            <a:extLst>
              <a:ext uri="{FF2B5EF4-FFF2-40B4-BE49-F238E27FC236}">
                <a16:creationId xmlns:a16="http://schemas.microsoft.com/office/drawing/2014/main" id="{C92AD9CA-CE01-4AE2-8637-310ED014CF04}"/>
              </a:ext>
            </a:extLst>
          </p:cNvPr>
          <p:cNvSpPr>
            <a:spLocks noGrp="1"/>
          </p:cNvSpPr>
          <p:nvPr>
            <p:ph type="ftr" sz="quarter" idx="11"/>
          </p:nvPr>
        </p:nvSpPr>
        <p:spPr>
          <a:xfrm>
            <a:off x="3747837" y="6446587"/>
            <a:ext cx="4114800" cy="365125"/>
          </a:xfrm>
        </p:spPr>
        <p:txBody>
          <a:bodyPr/>
          <a:lstStyle/>
          <a:p>
            <a:r>
              <a:rPr lang="nb-NO"/>
              <a:t>Foreldre-skolesamarbeid</a:t>
            </a:r>
          </a:p>
        </p:txBody>
      </p:sp>
      <p:pic>
        <p:nvPicPr>
          <p:cNvPr id="3" name="Plassholder for innhold 5" descr="Et bilde som inneholder rom&#10;&#10;Automatisk generert beskrivelse">
            <a:extLst>
              <a:ext uri="{FF2B5EF4-FFF2-40B4-BE49-F238E27FC236}">
                <a16:creationId xmlns:a16="http://schemas.microsoft.com/office/drawing/2014/main" id="{F7557A9D-F636-481D-A433-0DB1C089D408}"/>
              </a:ext>
            </a:extLst>
          </p:cNvPr>
          <p:cNvPicPr>
            <a:picLocks noChangeAspect="1"/>
          </p:cNvPicPr>
          <p:nvPr/>
        </p:nvPicPr>
        <p:blipFill rotWithShape="1">
          <a:blip r:embed="rId3">
            <a:alphaModFix/>
            <a:extLst>
              <a:ext uri="{BEBA8EAE-BF5A-486C-A8C5-ECC9F3942E4B}">
                <a14:imgProps xmlns:a14="http://schemas.microsoft.com/office/drawing/2010/main">
                  <a14:imgLayer r:embed="rId4">
                    <a14:imgEffect>
                      <a14:artisticPlasticWrap/>
                    </a14:imgEffect>
                  </a14:imgLayer>
                </a14:imgProps>
              </a:ext>
              <a:ext uri="{28A0092B-C50C-407E-A947-70E740481C1C}">
                <a14:useLocalDpi xmlns:a14="http://schemas.microsoft.com/office/drawing/2010/main" val="0"/>
              </a:ext>
            </a:extLst>
          </a:blip>
          <a:srcRect l="5270" r="2307"/>
          <a:stretch/>
        </p:blipFill>
        <p:spPr>
          <a:xfrm>
            <a:off x="6415340" y="198127"/>
            <a:ext cx="5672771" cy="6137824"/>
          </a:xfrm>
          <a:prstGeom prst="rect">
            <a:avLst/>
          </a:prstGeom>
        </p:spPr>
      </p:pic>
      <p:sp>
        <p:nvSpPr>
          <p:cNvPr id="4" name="Tittel 1">
            <a:extLst>
              <a:ext uri="{FF2B5EF4-FFF2-40B4-BE49-F238E27FC236}">
                <a16:creationId xmlns:a16="http://schemas.microsoft.com/office/drawing/2014/main" id="{222E6268-0E46-415D-B644-6068E122A4D1}"/>
              </a:ext>
            </a:extLst>
          </p:cNvPr>
          <p:cNvSpPr txBox="1">
            <a:spLocks/>
          </p:cNvSpPr>
          <p:nvPr/>
        </p:nvSpPr>
        <p:spPr>
          <a:xfrm>
            <a:off x="404765" y="1575210"/>
            <a:ext cx="6128381" cy="2376475"/>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nb-NO" sz="3700">
                <a:solidFill>
                  <a:schemeClr val="tx2"/>
                </a:solidFill>
              </a:rPr>
              <a:t>Hva kan dere gjøre for å hjelpe barnet med å lære norsk?</a:t>
            </a:r>
          </a:p>
        </p:txBody>
      </p:sp>
    </p:spTree>
    <p:extLst>
      <p:ext uri="{BB962C8B-B14F-4D97-AF65-F5344CB8AC3E}">
        <p14:creationId xmlns:p14="http://schemas.microsoft.com/office/powerpoint/2010/main" val="7612512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unntekst 1">
            <a:extLst>
              <a:ext uri="{FF2B5EF4-FFF2-40B4-BE49-F238E27FC236}">
                <a16:creationId xmlns:a16="http://schemas.microsoft.com/office/drawing/2014/main" id="{C92AD9CA-CE01-4AE2-8637-310ED014CF04}"/>
              </a:ext>
            </a:extLst>
          </p:cNvPr>
          <p:cNvSpPr>
            <a:spLocks noGrp="1"/>
          </p:cNvSpPr>
          <p:nvPr>
            <p:ph type="ftr" sz="quarter" idx="11"/>
          </p:nvPr>
        </p:nvSpPr>
        <p:spPr>
          <a:xfrm>
            <a:off x="3908258" y="6466640"/>
            <a:ext cx="4114800" cy="365125"/>
          </a:xfrm>
        </p:spPr>
        <p:txBody>
          <a:bodyPr/>
          <a:lstStyle/>
          <a:p>
            <a:r>
              <a:rPr lang="nb-NO"/>
              <a:t>Foreldre-skolesamarbeid</a:t>
            </a:r>
          </a:p>
        </p:txBody>
      </p:sp>
      <p:pic>
        <p:nvPicPr>
          <p:cNvPr id="3" name="Plassholder for innhold 5" descr="Et bilde som inneholder rom&#10;&#10;Automatisk generert beskrivelse">
            <a:extLst>
              <a:ext uri="{FF2B5EF4-FFF2-40B4-BE49-F238E27FC236}">
                <a16:creationId xmlns:a16="http://schemas.microsoft.com/office/drawing/2014/main" id="{F7557A9D-F636-481D-A433-0DB1C089D408}"/>
              </a:ext>
            </a:extLst>
          </p:cNvPr>
          <p:cNvPicPr>
            <a:picLocks noChangeAspect="1"/>
          </p:cNvPicPr>
          <p:nvPr/>
        </p:nvPicPr>
        <p:blipFill rotWithShape="1">
          <a:blip r:embed="rId3">
            <a:alphaModFix/>
            <a:extLst>
              <a:ext uri="{BEBA8EAE-BF5A-486C-A8C5-ECC9F3942E4B}">
                <a14:imgProps xmlns:a14="http://schemas.microsoft.com/office/drawing/2010/main">
                  <a14:imgLayer r:embed="rId4">
                    <a14:imgEffect>
                      <a14:artisticPlasticWrap/>
                    </a14:imgEffect>
                  </a14:imgLayer>
                </a14:imgProps>
              </a:ext>
              <a:ext uri="{28A0092B-C50C-407E-A947-70E740481C1C}">
                <a14:useLocalDpi xmlns:a14="http://schemas.microsoft.com/office/drawing/2010/main" val="0"/>
              </a:ext>
            </a:extLst>
          </a:blip>
          <a:srcRect l="5270" r="2307"/>
          <a:stretch/>
        </p:blipFill>
        <p:spPr>
          <a:xfrm>
            <a:off x="6415340" y="198127"/>
            <a:ext cx="5672771" cy="6137824"/>
          </a:xfrm>
          <a:prstGeom prst="rect">
            <a:avLst/>
          </a:prstGeom>
        </p:spPr>
      </p:pic>
      <p:sp>
        <p:nvSpPr>
          <p:cNvPr id="5" name="Rektangel 4">
            <a:extLst>
              <a:ext uri="{FF2B5EF4-FFF2-40B4-BE49-F238E27FC236}">
                <a16:creationId xmlns:a16="http://schemas.microsoft.com/office/drawing/2014/main" id="{DE0D3B0F-AEED-44FB-9642-48143C714AF1}"/>
              </a:ext>
            </a:extLst>
          </p:cNvPr>
          <p:cNvSpPr/>
          <p:nvPr/>
        </p:nvSpPr>
        <p:spPr>
          <a:xfrm>
            <a:off x="319340" y="1391335"/>
            <a:ext cx="6096000" cy="3785652"/>
          </a:xfrm>
          <a:prstGeom prst="rect">
            <a:avLst/>
          </a:prstGeom>
        </p:spPr>
        <p:txBody>
          <a:bodyPr lIns="91440" tIns="45720" rIns="91440" bIns="45720" anchor="t">
            <a:spAutoFit/>
          </a:bodyPr>
          <a:lstStyle/>
          <a:p>
            <a:r>
              <a:rPr lang="nb-NO" sz="4000">
                <a:solidFill>
                  <a:schemeClr val="tx2"/>
                </a:solidFill>
                <a:latin typeface="+mj-lt"/>
              </a:rPr>
              <a:t>Hva kan dere gjøre om barnet bare vil snakke norsk hjemme? </a:t>
            </a:r>
            <a:endParaRPr lang="nb-NO"/>
          </a:p>
          <a:p>
            <a:endParaRPr lang="nb-NO" sz="4000">
              <a:solidFill>
                <a:schemeClr val="tx2"/>
              </a:solidFill>
              <a:latin typeface="+mj-lt"/>
            </a:endParaRPr>
          </a:p>
          <a:p>
            <a:r>
              <a:rPr lang="nb-NO" sz="4000">
                <a:solidFill>
                  <a:schemeClr val="tx2"/>
                </a:solidFill>
                <a:latin typeface="+mj-lt"/>
              </a:rPr>
              <a:t>Hvordan beholde morsmålet?</a:t>
            </a:r>
          </a:p>
        </p:txBody>
      </p:sp>
    </p:spTree>
    <p:extLst>
      <p:ext uri="{BB962C8B-B14F-4D97-AF65-F5344CB8AC3E}">
        <p14:creationId xmlns:p14="http://schemas.microsoft.com/office/powerpoint/2010/main" val="30247298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71283F9-A126-46EE-B130-D1482DD6A97D}"/>
              </a:ext>
            </a:extLst>
          </p:cNvPr>
          <p:cNvSpPr>
            <a:spLocks noGrp="1"/>
          </p:cNvSpPr>
          <p:nvPr>
            <p:ph type="title"/>
          </p:nvPr>
        </p:nvSpPr>
        <p:spPr>
          <a:xfrm>
            <a:off x="838200" y="320842"/>
            <a:ext cx="11353800" cy="1423087"/>
          </a:xfrm>
          <a:noFill/>
        </p:spPr>
        <p:txBody>
          <a:bodyPr/>
          <a:lstStyle/>
          <a:p>
            <a:r>
              <a:rPr lang="nb-NO"/>
              <a:t>Snakk sammen</a:t>
            </a:r>
          </a:p>
        </p:txBody>
      </p:sp>
      <p:sp>
        <p:nvSpPr>
          <p:cNvPr id="4" name="Plassholder for bunntekst 3">
            <a:extLst>
              <a:ext uri="{FF2B5EF4-FFF2-40B4-BE49-F238E27FC236}">
                <a16:creationId xmlns:a16="http://schemas.microsoft.com/office/drawing/2014/main" id="{56C6BDA9-7E31-4D7E-8D1E-6F949282EF6E}"/>
              </a:ext>
            </a:extLst>
          </p:cNvPr>
          <p:cNvSpPr>
            <a:spLocks noGrp="1"/>
          </p:cNvSpPr>
          <p:nvPr>
            <p:ph type="ftr" sz="quarter" idx="11"/>
          </p:nvPr>
        </p:nvSpPr>
        <p:spPr>
          <a:xfrm>
            <a:off x="3818021" y="6496718"/>
            <a:ext cx="4114800" cy="365125"/>
          </a:xfrm>
        </p:spPr>
        <p:txBody>
          <a:bodyPr/>
          <a:lstStyle/>
          <a:p>
            <a:r>
              <a:rPr lang="nb-NO"/>
              <a:t>Foreldre-skolesamarbeid</a:t>
            </a:r>
          </a:p>
        </p:txBody>
      </p:sp>
      <p:sp>
        <p:nvSpPr>
          <p:cNvPr id="6" name="Plassholder for innhold 5">
            <a:extLst>
              <a:ext uri="{FF2B5EF4-FFF2-40B4-BE49-F238E27FC236}">
                <a16:creationId xmlns:a16="http://schemas.microsoft.com/office/drawing/2014/main" id="{5069B4A0-CDDA-4AD9-8C5D-DAEC6B0A7DA8}"/>
              </a:ext>
            </a:extLst>
          </p:cNvPr>
          <p:cNvSpPr>
            <a:spLocks noGrp="1"/>
          </p:cNvSpPr>
          <p:nvPr>
            <p:ph idx="1"/>
          </p:nvPr>
        </p:nvSpPr>
        <p:spPr/>
        <p:txBody>
          <a:bodyPr vert="horz" lIns="91440" tIns="45720" rIns="91440" bIns="45720" rtlCol="0" anchor="t">
            <a:normAutofit/>
          </a:bodyPr>
          <a:lstStyle/>
          <a:p>
            <a:pPr marL="514350" indent="-514350">
              <a:lnSpc>
                <a:spcPct val="150000"/>
              </a:lnSpc>
              <a:buAutoNum type="arabicPeriod"/>
            </a:pPr>
            <a:r>
              <a:rPr lang="nb-NO"/>
              <a:t>Hva mener vi med at flerspråklige barn er smarte?</a:t>
            </a:r>
          </a:p>
          <a:p>
            <a:pPr marL="514350" indent="-514350">
              <a:lnSpc>
                <a:spcPct val="150000"/>
              </a:lnSpc>
              <a:buAutoNum type="arabicPeriod"/>
            </a:pPr>
            <a:r>
              <a:rPr lang="nb-NO"/>
              <a:t>Hvorfor er det viktig å snakke morsmål hjemme?</a:t>
            </a:r>
          </a:p>
          <a:p>
            <a:pPr marL="514350" indent="-514350">
              <a:lnSpc>
                <a:spcPct val="150000"/>
              </a:lnSpc>
              <a:buAutoNum type="arabicPeriod"/>
            </a:pPr>
            <a:r>
              <a:rPr lang="nb-NO"/>
              <a:t>Hvordan kan foreldre som ikke snakker så godt norsk selv, hjelpe barna til å lære norsk?</a:t>
            </a:r>
          </a:p>
        </p:txBody>
      </p:sp>
    </p:spTree>
    <p:extLst>
      <p:ext uri="{BB962C8B-B14F-4D97-AF65-F5344CB8AC3E}">
        <p14:creationId xmlns:p14="http://schemas.microsoft.com/office/powerpoint/2010/main" val="5125631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unntekst 3">
            <a:extLst>
              <a:ext uri="{FF2B5EF4-FFF2-40B4-BE49-F238E27FC236}">
                <a16:creationId xmlns:a16="http://schemas.microsoft.com/office/drawing/2014/main" id="{502A9A2E-2DFC-4D89-A77D-027991BB12D1}"/>
              </a:ext>
            </a:extLst>
          </p:cNvPr>
          <p:cNvSpPr>
            <a:spLocks noGrp="1"/>
          </p:cNvSpPr>
          <p:nvPr>
            <p:ph type="ftr" sz="quarter" idx="11"/>
          </p:nvPr>
        </p:nvSpPr>
        <p:spPr/>
        <p:txBody>
          <a:bodyPr/>
          <a:lstStyle/>
          <a:p>
            <a:r>
              <a:rPr lang="nb-NO"/>
              <a:t>Foreldre-skolesamarbeid</a:t>
            </a:r>
          </a:p>
        </p:txBody>
      </p:sp>
      <p:pic>
        <p:nvPicPr>
          <p:cNvPr id="5" name="Bilde 9" descr="Et bilde som inneholder tekst, gulv, person&#10;&#10;Automatisk generert beskrivelse">
            <a:extLst>
              <a:ext uri="{FF2B5EF4-FFF2-40B4-BE49-F238E27FC236}">
                <a16:creationId xmlns:a16="http://schemas.microsoft.com/office/drawing/2014/main" id="{2BE31B59-8482-4B9C-A0D0-2A11CC7F9E95}"/>
              </a:ext>
            </a:extLst>
          </p:cNvPr>
          <p:cNvPicPr>
            <a:picLocks noChangeAspect="1"/>
          </p:cNvPicPr>
          <p:nvPr/>
        </p:nvPicPr>
        <p:blipFill>
          <a:blip r:embed="rId3"/>
          <a:stretch>
            <a:fillRect/>
          </a:stretch>
        </p:blipFill>
        <p:spPr>
          <a:xfrm>
            <a:off x="223411" y="2027705"/>
            <a:ext cx="3815189" cy="4693770"/>
          </a:xfrm>
          <a:prstGeom prst="rect">
            <a:avLst/>
          </a:prstGeom>
        </p:spPr>
      </p:pic>
      <p:pic>
        <p:nvPicPr>
          <p:cNvPr id="7" name="Picture 4" descr="Et bilde som inneholder person, bord, spisestuebord&#10;&#10;Automatisk generert beskrivelse">
            <a:extLst>
              <a:ext uri="{FF2B5EF4-FFF2-40B4-BE49-F238E27FC236}">
                <a16:creationId xmlns:a16="http://schemas.microsoft.com/office/drawing/2014/main" id="{43DBB374-ADD4-45CB-BB5A-60E2BFB19BC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122" r="1123" b="-4"/>
          <a:stretch/>
        </p:blipFill>
        <p:spPr bwMode="auto">
          <a:xfrm>
            <a:off x="6899331" y="1839599"/>
            <a:ext cx="5069258" cy="433262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8" name="Rektangel 7">
            <a:extLst>
              <a:ext uri="{FF2B5EF4-FFF2-40B4-BE49-F238E27FC236}">
                <a16:creationId xmlns:a16="http://schemas.microsoft.com/office/drawing/2014/main" id="{8D16A53B-80C6-4618-A935-257DB0A1A16C}"/>
              </a:ext>
            </a:extLst>
          </p:cNvPr>
          <p:cNvSpPr/>
          <p:nvPr/>
        </p:nvSpPr>
        <p:spPr>
          <a:xfrm>
            <a:off x="239410" y="0"/>
            <a:ext cx="11583621" cy="1843582"/>
          </a:xfrm>
          <a:prstGeom prst="rect">
            <a:avLst/>
          </a:prstGeom>
        </p:spPr>
        <p:txBody>
          <a:bodyPr wrap="square">
            <a:spAutoFit/>
          </a:bodyPr>
          <a:lstStyle/>
          <a:p>
            <a:pPr>
              <a:lnSpc>
                <a:spcPct val="150000"/>
              </a:lnSpc>
            </a:pPr>
            <a:r>
              <a:rPr lang="en-US" sz="4000">
                <a:latin typeface="+mj-lt"/>
              </a:rPr>
              <a:t>Hva slags foreldre var du i hjemlandet ditt?</a:t>
            </a:r>
          </a:p>
          <a:p>
            <a:pPr>
              <a:lnSpc>
                <a:spcPct val="150000"/>
              </a:lnSpc>
            </a:pPr>
            <a:r>
              <a:rPr lang="en-US" sz="4000">
                <a:latin typeface="+mj-lt"/>
              </a:rPr>
              <a:t>Hva er annerledes for deg som foreldre i Norge? </a:t>
            </a:r>
          </a:p>
        </p:txBody>
      </p:sp>
      <p:sp>
        <p:nvSpPr>
          <p:cNvPr id="12" name="TekstSylinder 11">
            <a:extLst>
              <a:ext uri="{FF2B5EF4-FFF2-40B4-BE49-F238E27FC236}">
                <a16:creationId xmlns:a16="http://schemas.microsoft.com/office/drawing/2014/main" id="{1F397AEE-CADA-4B39-A745-BBE20AFBFEC0}"/>
              </a:ext>
            </a:extLst>
          </p:cNvPr>
          <p:cNvSpPr txBox="1"/>
          <p:nvPr/>
        </p:nvSpPr>
        <p:spPr>
          <a:xfrm>
            <a:off x="326434" y="6448619"/>
            <a:ext cx="1702870" cy="215444"/>
          </a:xfrm>
          <a:prstGeom prst="rect">
            <a:avLst/>
          </a:prstGeom>
          <a:noFill/>
        </p:spPr>
        <p:txBody>
          <a:bodyPr wrap="square" rtlCol="0">
            <a:spAutoFit/>
          </a:bodyPr>
          <a:lstStyle/>
          <a:p>
            <a:r>
              <a:rPr lang="nb-NO" sz="800"/>
              <a:t>Foto: Stock</a:t>
            </a:r>
          </a:p>
        </p:txBody>
      </p:sp>
      <p:sp>
        <p:nvSpPr>
          <p:cNvPr id="13" name="TekstSylinder 12">
            <a:extLst>
              <a:ext uri="{FF2B5EF4-FFF2-40B4-BE49-F238E27FC236}">
                <a16:creationId xmlns:a16="http://schemas.microsoft.com/office/drawing/2014/main" id="{9F887DDB-D117-4182-8BE1-A3CA2C8E84A7}"/>
              </a:ext>
            </a:extLst>
          </p:cNvPr>
          <p:cNvSpPr txBox="1"/>
          <p:nvPr/>
        </p:nvSpPr>
        <p:spPr>
          <a:xfrm>
            <a:off x="11117154" y="5798914"/>
            <a:ext cx="851435" cy="220886"/>
          </a:xfrm>
          <a:prstGeom prst="rect">
            <a:avLst/>
          </a:prstGeom>
          <a:noFill/>
        </p:spPr>
        <p:txBody>
          <a:bodyPr wrap="square" rtlCol="0">
            <a:spAutoFit/>
          </a:bodyPr>
          <a:lstStyle/>
          <a:p>
            <a:r>
              <a:rPr lang="nb-NO" sz="800"/>
              <a:t>Foto: Stock</a:t>
            </a:r>
          </a:p>
        </p:txBody>
      </p:sp>
    </p:spTree>
    <p:extLst>
      <p:ext uri="{BB962C8B-B14F-4D97-AF65-F5344CB8AC3E}">
        <p14:creationId xmlns:p14="http://schemas.microsoft.com/office/powerpoint/2010/main" val="7084958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unntekst 3">
            <a:extLst>
              <a:ext uri="{FF2B5EF4-FFF2-40B4-BE49-F238E27FC236}">
                <a16:creationId xmlns:a16="http://schemas.microsoft.com/office/drawing/2014/main" id="{49D888C9-8228-4B96-9B53-363819D95A1E}"/>
              </a:ext>
            </a:extLst>
          </p:cNvPr>
          <p:cNvSpPr>
            <a:spLocks noGrp="1"/>
          </p:cNvSpPr>
          <p:nvPr>
            <p:ph type="ftr" sz="quarter" idx="11"/>
          </p:nvPr>
        </p:nvSpPr>
        <p:spPr>
          <a:xfrm>
            <a:off x="3777916" y="6456613"/>
            <a:ext cx="4114800" cy="365125"/>
          </a:xfrm>
        </p:spPr>
        <p:txBody>
          <a:bodyPr/>
          <a:lstStyle/>
          <a:p>
            <a:r>
              <a:rPr lang="nb-NO"/>
              <a:t>Foreldre-skolesamarbeid</a:t>
            </a:r>
          </a:p>
        </p:txBody>
      </p:sp>
      <p:graphicFrame>
        <p:nvGraphicFramePr>
          <p:cNvPr id="5" name="Tabell 5">
            <a:extLst>
              <a:ext uri="{FF2B5EF4-FFF2-40B4-BE49-F238E27FC236}">
                <a16:creationId xmlns:a16="http://schemas.microsoft.com/office/drawing/2014/main" id="{9ADAFE79-DE7A-42DC-93CA-EBB4310689C8}"/>
              </a:ext>
            </a:extLst>
          </p:cNvPr>
          <p:cNvGraphicFramePr>
            <a:graphicFrameLocks noGrp="1"/>
          </p:cNvGraphicFramePr>
          <p:nvPr>
            <p:extLst>
              <p:ext uri="{D42A27DB-BD31-4B8C-83A1-F6EECF244321}">
                <p14:modId xmlns:p14="http://schemas.microsoft.com/office/powerpoint/2010/main" val="2511162490"/>
              </p:ext>
            </p:extLst>
          </p:nvPr>
        </p:nvGraphicFramePr>
        <p:xfrm>
          <a:off x="830945" y="1439574"/>
          <a:ext cx="8643258" cy="4602480"/>
        </p:xfrm>
        <a:graphic>
          <a:graphicData uri="http://schemas.openxmlformats.org/drawingml/2006/table">
            <a:tbl>
              <a:tblPr firstRow="1" bandRow="1">
                <a:tableStyleId>{5C22544A-7EE6-4342-B048-85BDC9FD1C3A}</a:tableStyleId>
              </a:tblPr>
              <a:tblGrid>
                <a:gridCol w="4255022">
                  <a:extLst>
                    <a:ext uri="{9D8B030D-6E8A-4147-A177-3AD203B41FA5}">
                      <a16:colId xmlns:a16="http://schemas.microsoft.com/office/drawing/2014/main" val="491145023"/>
                    </a:ext>
                  </a:extLst>
                </a:gridCol>
                <a:gridCol w="4388236">
                  <a:extLst>
                    <a:ext uri="{9D8B030D-6E8A-4147-A177-3AD203B41FA5}">
                      <a16:colId xmlns:a16="http://schemas.microsoft.com/office/drawing/2014/main" val="3277370311"/>
                    </a:ext>
                  </a:extLst>
                </a:gridCol>
              </a:tblGrid>
              <a:tr h="360156">
                <a:tc>
                  <a:txBody>
                    <a:bodyPr/>
                    <a:lstStyle/>
                    <a:p>
                      <a:r>
                        <a:rPr lang="nb-NO" sz="2000" b="0">
                          <a:solidFill>
                            <a:schemeClr val="tx1"/>
                          </a:solidFill>
                        </a:rPr>
                        <a:t>Flerspråklig</a:t>
                      </a:r>
                    </a:p>
                    <a:p>
                      <a:endParaRPr lang="nb-NO" sz="2000" b="0">
                        <a:solidFill>
                          <a:schemeClr val="tx1"/>
                        </a:solidFill>
                      </a:endParaRPr>
                    </a:p>
                  </a:txBody>
                  <a:tcPr>
                    <a:solidFill>
                      <a:schemeClr val="bg1">
                        <a:lumMod val="95000"/>
                      </a:schemeClr>
                    </a:solidFill>
                  </a:tcPr>
                </a:tc>
                <a:tc>
                  <a:txBody>
                    <a:bodyPr/>
                    <a:lstStyle/>
                    <a:p>
                      <a:endParaRPr lang="nb-NO"/>
                    </a:p>
                  </a:txBody>
                  <a:tcPr>
                    <a:solidFill>
                      <a:schemeClr val="bg1">
                        <a:lumMod val="95000"/>
                      </a:schemeClr>
                    </a:solidFill>
                  </a:tcPr>
                </a:tc>
                <a:extLst>
                  <a:ext uri="{0D108BD9-81ED-4DB2-BD59-A6C34878D82A}">
                    <a16:rowId xmlns:a16="http://schemas.microsoft.com/office/drawing/2014/main" val="3629397762"/>
                  </a:ext>
                </a:extLst>
              </a:tr>
              <a:tr h="360156">
                <a:tc>
                  <a:txBody>
                    <a:bodyPr/>
                    <a:lstStyle/>
                    <a:p>
                      <a:endParaRPr lang="nb-NO" sz="2000"/>
                    </a:p>
                    <a:p>
                      <a:r>
                        <a:rPr lang="nb-NO" sz="2000"/>
                        <a:t>Morsmål</a:t>
                      </a:r>
                    </a:p>
                  </a:txBody>
                  <a:tcPr>
                    <a:solidFill>
                      <a:schemeClr val="bg1">
                        <a:lumMod val="95000"/>
                      </a:schemeClr>
                    </a:solidFill>
                  </a:tcPr>
                </a:tc>
                <a:tc>
                  <a:txBody>
                    <a:bodyPr/>
                    <a:lstStyle/>
                    <a:p>
                      <a:endParaRPr lang="nb-NO"/>
                    </a:p>
                  </a:txBody>
                  <a:tcPr>
                    <a:solidFill>
                      <a:schemeClr val="bg1">
                        <a:lumMod val="95000"/>
                      </a:schemeClr>
                    </a:solidFill>
                  </a:tcPr>
                </a:tc>
                <a:extLst>
                  <a:ext uri="{0D108BD9-81ED-4DB2-BD59-A6C34878D82A}">
                    <a16:rowId xmlns:a16="http://schemas.microsoft.com/office/drawing/2014/main" val="397179113"/>
                  </a:ext>
                </a:extLst>
              </a:tr>
              <a:tr h="360156">
                <a:tc>
                  <a:txBody>
                    <a:bodyPr/>
                    <a:lstStyle/>
                    <a:p>
                      <a:endParaRPr lang="nb-NO" sz="2000"/>
                    </a:p>
                    <a:p>
                      <a:r>
                        <a:rPr lang="nb-NO" sz="2000"/>
                        <a:t>Lydighet</a:t>
                      </a:r>
                    </a:p>
                  </a:txBody>
                  <a:tcPr>
                    <a:solidFill>
                      <a:schemeClr val="bg1">
                        <a:lumMod val="95000"/>
                      </a:schemeClr>
                    </a:solidFill>
                  </a:tcPr>
                </a:tc>
                <a:tc>
                  <a:txBody>
                    <a:bodyPr/>
                    <a:lstStyle/>
                    <a:p>
                      <a:endParaRPr lang="nb-NO"/>
                    </a:p>
                  </a:txBody>
                  <a:tcPr>
                    <a:solidFill>
                      <a:schemeClr val="bg1">
                        <a:lumMod val="95000"/>
                      </a:schemeClr>
                    </a:solidFill>
                  </a:tcPr>
                </a:tc>
                <a:extLst>
                  <a:ext uri="{0D108BD9-81ED-4DB2-BD59-A6C34878D82A}">
                    <a16:rowId xmlns:a16="http://schemas.microsoft.com/office/drawing/2014/main" val="1786716570"/>
                  </a:ext>
                </a:extLst>
              </a:tr>
              <a:tr h="360156">
                <a:tc>
                  <a:txBody>
                    <a:bodyPr/>
                    <a:lstStyle/>
                    <a:p>
                      <a:endParaRPr lang="nb-NO" sz="2000"/>
                    </a:p>
                    <a:p>
                      <a:r>
                        <a:rPr lang="nb-NO" sz="2000"/>
                        <a:t>Respekt</a:t>
                      </a:r>
                    </a:p>
                  </a:txBody>
                  <a:tcPr>
                    <a:solidFill>
                      <a:schemeClr val="bg1">
                        <a:lumMod val="95000"/>
                      </a:schemeClr>
                    </a:solidFill>
                  </a:tcPr>
                </a:tc>
                <a:tc>
                  <a:txBody>
                    <a:bodyPr/>
                    <a:lstStyle/>
                    <a:p>
                      <a:endParaRPr lang="nb-NO"/>
                    </a:p>
                  </a:txBody>
                  <a:tcPr>
                    <a:solidFill>
                      <a:schemeClr val="bg1">
                        <a:lumMod val="95000"/>
                      </a:schemeClr>
                    </a:solidFill>
                  </a:tcPr>
                </a:tc>
                <a:extLst>
                  <a:ext uri="{0D108BD9-81ED-4DB2-BD59-A6C34878D82A}">
                    <a16:rowId xmlns:a16="http://schemas.microsoft.com/office/drawing/2014/main" val="505531324"/>
                  </a:ext>
                </a:extLst>
              </a:tr>
              <a:tr h="360156">
                <a:tc>
                  <a:txBody>
                    <a:bodyPr/>
                    <a:lstStyle/>
                    <a:p>
                      <a:endParaRPr lang="nb-NO" sz="2000"/>
                    </a:p>
                  </a:txBody>
                  <a:tcPr>
                    <a:solidFill>
                      <a:schemeClr val="bg1">
                        <a:lumMod val="95000"/>
                      </a:schemeClr>
                    </a:solidFill>
                  </a:tcPr>
                </a:tc>
                <a:tc>
                  <a:txBody>
                    <a:bodyPr/>
                    <a:lstStyle/>
                    <a:p>
                      <a:endParaRPr lang="nb-NO"/>
                    </a:p>
                  </a:txBody>
                  <a:tcPr>
                    <a:solidFill>
                      <a:schemeClr val="bg1">
                        <a:lumMod val="95000"/>
                      </a:schemeClr>
                    </a:solidFill>
                  </a:tcPr>
                </a:tc>
                <a:extLst>
                  <a:ext uri="{0D108BD9-81ED-4DB2-BD59-A6C34878D82A}">
                    <a16:rowId xmlns:a16="http://schemas.microsoft.com/office/drawing/2014/main" val="4293999906"/>
                  </a:ext>
                </a:extLst>
              </a:tr>
              <a:tr h="360156">
                <a:tc>
                  <a:txBody>
                    <a:bodyPr/>
                    <a:lstStyle/>
                    <a:p>
                      <a:r>
                        <a:rPr lang="nb-NO" sz="2000"/>
                        <a:t>Forbilde</a:t>
                      </a:r>
                    </a:p>
                    <a:p>
                      <a:endParaRPr lang="nb-NO" sz="2000"/>
                    </a:p>
                  </a:txBody>
                  <a:tcPr>
                    <a:solidFill>
                      <a:schemeClr val="bg1">
                        <a:lumMod val="95000"/>
                      </a:schemeClr>
                    </a:solidFill>
                  </a:tcPr>
                </a:tc>
                <a:tc>
                  <a:txBody>
                    <a:bodyPr/>
                    <a:lstStyle/>
                    <a:p>
                      <a:endParaRPr lang="nb-NO"/>
                    </a:p>
                  </a:txBody>
                  <a:tcPr>
                    <a:solidFill>
                      <a:schemeClr val="bg1">
                        <a:lumMod val="95000"/>
                      </a:schemeClr>
                    </a:solidFill>
                  </a:tcPr>
                </a:tc>
                <a:extLst>
                  <a:ext uri="{0D108BD9-81ED-4DB2-BD59-A6C34878D82A}">
                    <a16:rowId xmlns:a16="http://schemas.microsoft.com/office/drawing/2014/main" val="3369222789"/>
                  </a:ext>
                </a:extLst>
              </a:tr>
              <a:tr h="360156">
                <a:tc>
                  <a:txBody>
                    <a:bodyPr/>
                    <a:lstStyle/>
                    <a:p>
                      <a:r>
                        <a:rPr lang="nb-NO" sz="2000"/>
                        <a:t>Rollemodell</a:t>
                      </a:r>
                    </a:p>
                    <a:p>
                      <a:endParaRPr lang="nb-NO" sz="2000"/>
                    </a:p>
                  </a:txBody>
                  <a:tcPr>
                    <a:solidFill>
                      <a:schemeClr val="bg1">
                        <a:lumMod val="95000"/>
                      </a:schemeClr>
                    </a:solidFill>
                  </a:tcPr>
                </a:tc>
                <a:tc>
                  <a:txBody>
                    <a:bodyPr/>
                    <a:lstStyle/>
                    <a:p>
                      <a:endParaRPr lang="nb-NO"/>
                    </a:p>
                  </a:txBody>
                  <a:tcPr>
                    <a:solidFill>
                      <a:schemeClr val="bg1">
                        <a:lumMod val="95000"/>
                      </a:schemeClr>
                    </a:solidFill>
                  </a:tcPr>
                </a:tc>
                <a:extLst>
                  <a:ext uri="{0D108BD9-81ED-4DB2-BD59-A6C34878D82A}">
                    <a16:rowId xmlns:a16="http://schemas.microsoft.com/office/drawing/2014/main" val="406511179"/>
                  </a:ext>
                </a:extLst>
              </a:tr>
            </a:tbl>
          </a:graphicData>
        </a:graphic>
      </p:graphicFrame>
      <p:sp>
        <p:nvSpPr>
          <p:cNvPr id="7" name="TekstSylinder 6">
            <a:extLst>
              <a:ext uri="{FF2B5EF4-FFF2-40B4-BE49-F238E27FC236}">
                <a16:creationId xmlns:a16="http://schemas.microsoft.com/office/drawing/2014/main" id="{5C080BDD-FF33-4144-BF47-3C33D947FD61}"/>
              </a:ext>
            </a:extLst>
          </p:cNvPr>
          <p:cNvSpPr txBox="1"/>
          <p:nvPr/>
        </p:nvSpPr>
        <p:spPr>
          <a:xfrm>
            <a:off x="1074058" y="370114"/>
            <a:ext cx="7242628" cy="707886"/>
          </a:xfrm>
          <a:prstGeom prst="rect">
            <a:avLst/>
          </a:prstGeom>
          <a:noFill/>
        </p:spPr>
        <p:txBody>
          <a:bodyPr wrap="square" rtlCol="0">
            <a:spAutoFit/>
          </a:bodyPr>
          <a:lstStyle/>
          <a:p>
            <a:r>
              <a:rPr lang="nb-NO" sz="4000">
                <a:latin typeface="+mj-lt"/>
              </a:rPr>
              <a:t>Hva betyr disse ordene?</a:t>
            </a:r>
          </a:p>
        </p:txBody>
      </p:sp>
    </p:spTree>
    <p:extLst>
      <p:ext uri="{BB962C8B-B14F-4D97-AF65-F5344CB8AC3E}">
        <p14:creationId xmlns:p14="http://schemas.microsoft.com/office/powerpoint/2010/main" val="30937825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9B0877C-0288-4C94-8FAF-54B2B85AE2FB}"/>
              </a:ext>
            </a:extLst>
          </p:cNvPr>
          <p:cNvSpPr>
            <a:spLocks noGrp="1"/>
          </p:cNvSpPr>
          <p:nvPr>
            <p:ph type="title"/>
          </p:nvPr>
        </p:nvSpPr>
        <p:spPr>
          <a:xfrm>
            <a:off x="848226" y="565651"/>
            <a:ext cx="10515600" cy="1325563"/>
          </a:xfrm>
        </p:spPr>
        <p:txBody>
          <a:bodyPr>
            <a:normAutofit fontScale="90000"/>
          </a:bodyPr>
          <a:lstStyle/>
          <a:p>
            <a:r>
              <a:rPr lang="nb-NO" sz="4000"/>
              <a:t>Hva har du lært i dag som var nytt eller viktig  for deg?</a:t>
            </a:r>
            <a:br>
              <a:rPr lang="nb-NO"/>
            </a:br>
            <a:endParaRPr lang="nb-NO"/>
          </a:p>
        </p:txBody>
      </p:sp>
      <p:sp>
        <p:nvSpPr>
          <p:cNvPr id="3" name="Plassholder for innhold 2">
            <a:extLst>
              <a:ext uri="{FF2B5EF4-FFF2-40B4-BE49-F238E27FC236}">
                <a16:creationId xmlns:a16="http://schemas.microsoft.com/office/drawing/2014/main" id="{FEC8274F-21F5-42A4-9EA8-4CF569A66707}"/>
              </a:ext>
            </a:extLst>
          </p:cNvPr>
          <p:cNvSpPr>
            <a:spLocks noGrp="1"/>
          </p:cNvSpPr>
          <p:nvPr>
            <p:ph idx="1"/>
          </p:nvPr>
        </p:nvSpPr>
        <p:spPr/>
        <p:txBody>
          <a:bodyPr/>
          <a:lstStyle/>
          <a:p>
            <a:endParaRPr lang="nb-NO"/>
          </a:p>
        </p:txBody>
      </p:sp>
      <p:sp>
        <p:nvSpPr>
          <p:cNvPr id="4" name="Plassholder for bunntekst 3">
            <a:extLst>
              <a:ext uri="{FF2B5EF4-FFF2-40B4-BE49-F238E27FC236}">
                <a16:creationId xmlns:a16="http://schemas.microsoft.com/office/drawing/2014/main" id="{3220A90C-FCF6-4C54-8D1C-22114AC89F5A}"/>
              </a:ext>
            </a:extLst>
          </p:cNvPr>
          <p:cNvSpPr>
            <a:spLocks noGrp="1"/>
          </p:cNvSpPr>
          <p:nvPr>
            <p:ph type="ftr" sz="quarter" idx="11"/>
          </p:nvPr>
        </p:nvSpPr>
        <p:spPr>
          <a:xfrm>
            <a:off x="3928311" y="6456613"/>
            <a:ext cx="4114800" cy="365125"/>
          </a:xfrm>
        </p:spPr>
        <p:txBody>
          <a:bodyPr/>
          <a:lstStyle/>
          <a:p>
            <a:r>
              <a:rPr lang="nb-NO"/>
              <a:t>Foreldre-skolesamarbeid</a:t>
            </a:r>
          </a:p>
        </p:txBody>
      </p:sp>
    </p:spTree>
    <p:extLst>
      <p:ext uri="{BB962C8B-B14F-4D97-AF65-F5344CB8AC3E}">
        <p14:creationId xmlns:p14="http://schemas.microsoft.com/office/powerpoint/2010/main" val="17878679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DA3DC65-B3F1-4627-96B3-C1CB27F8661F}"/>
              </a:ext>
            </a:extLst>
          </p:cNvPr>
          <p:cNvSpPr>
            <a:spLocks noGrp="1"/>
          </p:cNvSpPr>
          <p:nvPr>
            <p:ph type="title"/>
          </p:nvPr>
        </p:nvSpPr>
        <p:spPr>
          <a:xfrm>
            <a:off x="941532" y="721445"/>
            <a:ext cx="7962323" cy="1325563"/>
          </a:xfrm>
        </p:spPr>
        <p:txBody>
          <a:bodyPr>
            <a:normAutofit fontScale="90000"/>
          </a:bodyPr>
          <a:lstStyle/>
          <a:p>
            <a:r>
              <a:rPr lang="nb-NO" sz="2400">
                <a:solidFill>
                  <a:schemeClr val="accent6"/>
                </a:solidFill>
              </a:rPr>
              <a:t>Til kursholder </a:t>
            </a:r>
            <a:br>
              <a:rPr lang="nb-NO" sz="2400">
                <a:solidFill>
                  <a:schemeClr val="accent6"/>
                </a:solidFill>
              </a:rPr>
            </a:br>
            <a:r>
              <a:rPr lang="nb-NO" sz="2400"/>
              <a:t>Innledning.</a:t>
            </a:r>
            <a:br>
              <a:rPr lang="nb-NO" sz="2400"/>
            </a:br>
            <a:br>
              <a:rPr lang="nb-NO" sz="2400"/>
            </a:br>
            <a:br>
              <a:rPr lang="nb-NO" sz="2400"/>
            </a:br>
            <a:r>
              <a:rPr lang="nb-NO" sz="3100">
                <a:latin typeface="+mn-lt"/>
                <a:ea typeface="+mn-ea"/>
                <a:cs typeface="+mn-cs"/>
              </a:rPr>
              <a:t>Målsetting:</a:t>
            </a:r>
          </a:p>
        </p:txBody>
      </p:sp>
      <p:sp>
        <p:nvSpPr>
          <p:cNvPr id="3" name="Plassholder for innhold 2">
            <a:extLst>
              <a:ext uri="{FF2B5EF4-FFF2-40B4-BE49-F238E27FC236}">
                <a16:creationId xmlns:a16="http://schemas.microsoft.com/office/drawing/2014/main" id="{3F762F23-E33E-43F7-9B55-F5BC30894AC6}"/>
              </a:ext>
            </a:extLst>
          </p:cNvPr>
          <p:cNvSpPr>
            <a:spLocks noGrp="1"/>
          </p:cNvSpPr>
          <p:nvPr>
            <p:ph idx="1"/>
          </p:nvPr>
        </p:nvSpPr>
        <p:spPr>
          <a:xfrm>
            <a:off x="699654" y="2187574"/>
            <a:ext cx="10515600" cy="4351338"/>
          </a:xfrm>
        </p:spPr>
        <p:txBody>
          <a:bodyPr/>
          <a:lstStyle/>
          <a:p>
            <a:pPr>
              <a:lnSpc>
                <a:spcPct val="150000"/>
              </a:lnSpc>
            </a:pPr>
            <a:r>
              <a:rPr lang="nb-NO"/>
              <a:t>Bli kjent og trygge på hverandre</a:t>
            </a:r>
          </a:p>
          <a:p>
            <a:pPr>
              <a:lnSpc>
                <a:spcPct val="150000"/>
              </a:lnSpc>
            </a:pPr>
            <a:r>
              <a:rPr lang="nb-NO"/>
              <a:t>Etablere en  god forståelse av hvorfor det er viktig at foreldre engasjerer seg i barnas skolegang med å samarbeide godt med skolen og støtte og motivere barna. </a:t>
            </a:r>
          </a:p>
          <a:p>
            <a:pPr>
              <a:lnSpc>
                <a:spcPct val="150000"/>
              </a:lnSpc>
            </a:pPr>
            <a:r>
              <a:rPr lang="nb-NO"/>
              <a:t>Skape motivasjon for å bidra aktivt med egne refleksjoner</a:t>
            </a:r>
          </a:p>
          <a:p>
            <a:pPr>
              <a:lnSpc>
                <a:spcPct val="150000"/>
              </a:lnSpc>
            </a:pPr>
            <a:r>
              <a:rPr lang="nb-NO"/>
              <a:t>Vise temaer for kurset</a:t>
            </a:r>
          </a:p>
        </p:txBody>
      </p:sp>
      <p:sp>
        <p:nvSpPr>
          <p:cNvPr id="4" name="Plassholder for bunntekst 3">
            <a:extLst>
              <a:ext uri="{FF2B5EF4-FFF2-40B4-BE49-F238E27FC236}">
                <a16:creationId xmlns:a16="http://schemas.microsoft.com/office/drawing/2014/main" id="{7F8D12D9-4C8F-4F53-B620-5B5455B8191D}"/>
              </a:ext>
            </a:extLst>
          </p:cNvPr>
          <p:cNvSpPr>
            <a:spLocks noGrp="1"/>
          </p:cNvSpPr>
          <p:nvPr>
            <p:ph type="ftr" sz="quarter" idx="11"/>
          </p:nvPr>
        </p:nvSpPr>
        <p:spPr/>
        <p:txBody>
          <a:bodyPr/>
          <a:lstStyle/>
          <a:p>
            <a:r>
              <a:rPr lang="nb-NO"/>
              <a:t>Foreldre-skolesamarbeid</a:t>
            </a:r>
          </a:p>
        </p:txBody>
      </p:sp>
    </p:spTree>
    <p:extLst>
      <p:ext uri="{BB962C8B-B14F-4D97-AF65-F5344CB8AC3E}">
        <p14:creationId xmlns:p14="http://schemas.microsoft.com/office/powerpoint/2010/main" val="3191378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007A164-E65E-4CA2-BD69-DA11298756D9}"/>
              </a:ext>
            </a:extLst>
          </p:cNvPr>
          <p:cNvSpPr>
            <a:spLocks noGrp="1"/>
          </p:cNvSpPr>
          <p:nvPr>
            <p:ph type="title"/>
          </p:nvPr>
        </p:nvSpPr>
        <p:spPr>
          <a:xfrm>
            <a:off x="838200" y="556995"/>
            <a:ext cx="10515600" cy="1133693"/>
          </a:xfrm>
        </p:spPr>
        <p:txBody>
          <a:bodyPr>
            <a:normAutofit/>
          </a:bodyPr>
          <a:lstStyle/>
          <a:p>
            <a:r>
              <a:rPr lang="nb-NO" sz="4800"/>
              <a:t>Å være foreldre i norsk skole</a:t>
            </a:r>
          </a:p>
        </p:txBody>
      </p:sp>
      <p:graphicFrame>
        <p:nvGraphicFramePr>
          <p:cNvPr id="5" name="Plassholder for innhold 2">
            <a:extLst>
              <a:ext uri="{FF2B5EF4-FFF2-40B4-BE49-F238E27FC236}">
                <a16:creationId xmlns:a16="http://schemas.microsoft.com/office/drawing/2014/main" id="{222D96BE-637F-44E6-AD78-190C7AB27C56}"/>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Plassholder for bunntekst 2">
            <a:extLst>
              <a:ext uri="{FF2B5EF4-FFF2-40B4-BE49-F238E27FC236}">
                <a16:creationId xmlns:a16="http://schemas.microsoft.com/office/drawing/2014/main" id="{26D499B1-B735-4086-BB3A-3425D9848E68}"/>
              </a:ext>
            </a:extLst>
          </p:cNvPr>
          <p:cNvSpPr>
            <a:spLocks noGrp="1"/>
          </p:cNvSpPr>
          <p:nvPr>
            <p:ph type="ftr" sz="quarter" idx="11"/>
          </p:nvPr>
        </p:nvSpPr>
        <p:spPr/>
        <p:txBody>
          <a:bodyPr/>
          <a:lstStyle/>
          <a:p>
            <a:r>
              <a:rPr lang="nb-NO"/>
              <a:t>Foreldre-skolesamarbeid</a:t>
            </a:r>
          </a:p>
        </p:txBody>
      </p:sp>
    </p:spTree>
    <p:extLst>
      <p:ext uri="{BB962C8B-B14F-4D97-AF65-F5344CB8AC3E}">
        <p14:creationId xmlns:p14="http://schemas.microsoft.com/office/powerpoint/2010/main" val="28524604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FC7BA05-C673-488C-90A0-9EB4105AB7A4}"/>
              </a:ext>
            </a:extLst>
          </p:cNvPr>
          <p:cNvSpPr>
            <a:spLocks noGrp="1"/>
          </p:cNvSpPr>
          <p:nvPr>
            <p:ph type="title"/>
          </p:nvPr>
        </p:nvSpPr>
        <p:spPr/>
        <p:txBody>
          <a:bodyPr/>
          <a:lstStyle/>
          <a:p>
            <a:r>
              <a:rPr lang="nb-NO"/>
              <a:t>Forventninger……….</a:t>
            </a:r>
          </a:p>
        </p:txBody>
      </p:sp>
      <p:sp>
        <p:nvSpPr>
          <p:cNvPr id="3" name="Plassholder for innhold 2">
            <a:extLst>
              <a:ext uri="{FF2B5EF4-FFF2-40B4-BE49-F238E27FC236}">
                <a16:creationId xmlns:a16="http://schemas.microsoft.com/office/drawing/2014/main" id="{6408156C-D008-4322-B659-6181340BB687}"/>
              </a:ext>
            </a:extLst>
          </p:cNvPr>
          <p:cNvSpPr>
            <a:spLocks noGrp="1"/>
          </p:cNvSpPr>
          <p:nvPr>
            <p:ph idx="1"/>
          </p:nvPr>
        </p:nvSpPr>
        <p:spPr>
          <a:xfrm>
            <a:off x="838200" y="2005012"/>
            <a:ext cx="10515600" cy="4351338"/>
          </a:xfrm>
        </p:spPr>
        <p:txBody>
          <a:bodyPr vert="horz" lIns="91440" tIns="45720" rIns="91440" bIns="45720" rtlCol="0" anchor="t">
            <a:normAutofit/>
          </a:bodyPr>
          <a:lstStyle/>
          <a:p>
            <a:r>
              <a:rPr lang="nb-NO"/>
              <a:t>Hva mener du skolen må gjøre for å samarbeide med foreldrene?</a:t>
            </a:r>
          </a:p>
          <a:p>
            <a:endParaRPr lang="nb-NO"/>
          </a:p>
          <a:p>
            <a:r>
              <a:rPr lang="nb-NO"/>
              <a:t>Hva tror du skolen mener foreldrene må gjøre?</a:t>
            </a:r>
          </a:p>
        </p:txBody>
      </p:sp>
      <p:sp>
        <p:nvSpPr>
          <p:cNvPr id="4" name="Plassholder for bunntekst 3">
            <a:extLst>
              <a:ext uri="{FF2B5EF4-FFF2-40B4-BE49-F238E27FC236}">
                <a16:creationId xmlns:a16="http://schemas.microsoft.com/office/drawing/2014/main" id="{A2184CF9-ACEF-4D05-B052-48DB900326BD}"/>
              </a:ext>
            </a:extLst>
          </p:cNvPr>
          <p:cNvSpPr>
            <a:spLocks noGrp="1"/>
          </p:cNvSpPr>
          <p:nvPr>
            <p:ph type="ftr" sz="quarter" idx="11"/>
          </p:nvPr>
        </p:nvSpPr>
        <p:spPr/>
        <p:txBody>
          <a:bodyPr/>
          <a:lstStyle/>
          <a:p>
            <a:r>
              <a:rPr lang="nb-NO"/>
              <a:t>Foreldre-skolesamarbeid</a:t>
            </a:r>
          </a:p>
        </p:txBody>
      </p:sp>
    </p:spTree>
    <p:extLst>
      <p:ext uri="{BB962C8B-B14F-4D97-AF65-F5344CB8AC3E}">
        <p14:creationId xmlns:p14="http://schemas.microsoft.com/office/powerpoint/2010/main" val="42739744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unntekst 1">
            <a:extLst>
              <a:ext uri="{FF2B5EF4-FFF2-40B4-BE49-F238E27FC236}">
                <a16:creationId xmlns:a16="http://schemas.microsoft.com/office/drawing/2014/main" id="{59FF40E5-9238-4CCC-869B-F27C1A3FA720}"/>
              </a:ext>
            </a:extLst>
          </p:cNvPr>
          <p:cNvSpPr>
            <a:spLocks noGrp="1"/>
          </p:cNvSpPr>
          <p:nvPr>
            <p:ph type="ftr" sz="quarter" idx="11"/>
          </p:nvPr>
        </p:nvSpPr>
        <p:spPr/>
        <p:txBody>
          <a:bodyPr/>
          <a:lstStyle/>
          <a:p>
            <a:r>
              <a:rPr lang="nb-NO"/>
              <a:t>Foreldre-skolesamarbeid</a:t>
            </a:r>
          </a:p>
        </p:txBody>
      </p:sp>
      <p:sp>
        <p:nvSpPr>
          <p:cNvPr id="5" name="Tittel 2">
            <a:extLst>
              <a:ext uri="{FF2B5EF4-FFF2-40B4-BE49-F238E27FC236}">
                <a16:creationId xmlns:a16="http://schemas.microsoft.com/office/drawing/2014/main" id="{906CA871-58DD-42B5-BB6C-4220EDDF68EA}"/>
              </a:ext>
            </a:extLst>
          </p:cNvPr>
          <p:cNvSpPr txBox="1">
            <a:spLocks/>
          </p:cNvSpPr>
          <p:nvPr/>
        </p:nvSpPr>
        <p:spPr>
          <a:xfrm>
            <a:off x="1541417" y="-42862"/>
            <a:ext cx="3085236" cy="2181497"/>
          </a:xfrm>
          <a:prstGeom prst="rect">
            <a:avLst/>
          </a:prstGeom>
          <a:ln>
            <a:noFill/>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nb-NO" sz="5200">
                <a:solidFill>
                  <a:schemeClr val="tx2"/>
                </a:solidFill>
                <a:latin typeface="+mj-lt"/>
                <a:ea typeface="+mj-ea"/>
                <a:cs typeface="+mj-cs"/>
              </a:rPr>
              <a:t>Bli kjent</a:t>
            </a:r>
            <a:endParaRPr lang="en-US" sz="5200">
              <a:solidFill>
                <a:schemeClr val="tx2"/>
              </a:solidFill>
              <a:latin typeface="+mj-lt"/>
              <a:ea typeface="+mj-ea"/>
              <a:cs typeface="+mj-cs"/>
            </a:endParaRPr>
          </a:p>
        </p:txBody>
      </p:sp>
      <p:sp>
        <p:nvSpPr>
          <p:cNvPr id="6" name="Plassholder for tekst 4">
            <a:extLst>
              <a:ext uri="{FF2B5EF4-FFF2-40B4-BE49-F238E27FC236}">
                <a16:creationId xmlns:a16="http://schemas.microsoft.com/office/drawing/2014/main" id="{29AAC7C4-830F-4977-A112-C59E26CD3745}"/>
              </a:ext>
            </a:extLst>
          </p:cNvPr>
          <p:cNvSpPr txBox="1">
            <a:spLocks/>
          </p:cNvSpPr>
          <p:nvPr/>
        </p:nvSpPr>
        <p:spPr>
          <a:xfrm>
            <a:off x="5152708" y="1455089"/>
            <a:ext cx="6349553" cy="3860495"/>
          </a:xfrm>
          <a:prstGeom prst="rect">
            <a:avLst/>
          </a:prstGeom>
        </p:spPr>
        <p:txBody>
          <a:bodyPr vert="horz" lIns="91440" tIns="45720" rIns="91440" bIns="45720" rtlCol="0" anchor="ct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nb-NO">
              <a:solidFill>
                <a:schemeClr val="tx2"/>
              </a:solidFill>
            </a:endParaRPr>
          </a:p>
          <a:p>
            <a:pPr marL="0" indent="0">
              <a:lnSpc>
                <a:spcPct val="170000"/>
              </a:lnSpc>
              <a:buNone/>
            </a:pPr>
            <a:r>
              <a:rPr lang="nb-NO" sz="2400">
                <a:solidFill>
                  <a:schemeClr val="tx2"/>
                </a:solidFill>
              </a:rPr>
              <a:t>Hva heter du</a:t>
            </a:r>
          </a:p>
          <a:p>
            <a:pPr marL="0" indent="0">
              <a:lnSpc>
                <a:spcPct val="170000"/>
              </a:lnSpc>
              <a:buNone/>
            </a:pPr>
            <a:r>
              <a:rPr lang="nb-NO" sz="2400">
                <a:solidFill>
                  <a:schemeClr val="tx2"/>
                </a:solidFill>
              </a:rPr>
              <a:t>Hvor kommer du fra</a:t>
            </a:r>
          </a:p>
          <a:p>
            <a:pPr marL="0" indent="0">
              <a:lnSpc>
                <a:spcPct val="170000"/>
              </a:lnSpc>
              <a:buNone/>
            </a:pPr>
            <a:r>
              <a:rPr lang="nb-NO" sz="2400">
                <a:solidFill>
                  <a:schemeClr val="tx2"/>
                </a:solidFill>
              </a:rPr>
              <a:t>Hvor mange barn har du</a:t>
            </a:r>
          </a:p>
          <a:p>
            <a:pPr marL="0" indent="0">
              <a:lnSpc>
                <a:spcPct val="170000"/>
              </a:lnSpc>
              <a:buNone/>
            </a:pPr>
            <a:r>
              <a:rPr lang="nb-NO" sz="2400">
                <a:solidFill>
                  <a:schemeClr val="tx2"/>
                </a:solidFill>
              </a:rPr>
              <a:t>Hvor gamle er barna dine</a:t>
            </a:r>
          </a:p>
          <a:p>
            <a:pPr marL="0" indent="0">
              <a:lnSpc>
                <a:spcPct val="170000"/>
              </a:lnSpc>
              <a:buNone/>
            </a:pPr>
            <a:r>
              <a:rPr lang="nb-NO" sz="2400">
                <a:solidFill>
                  <a:schemeClr val="tx2"/>
                </a:solidFill>
              </a:rPr>
              <a:t>Hvilken skole og klasse går de i – eller barnehage</a:t>
            </a:r>
          </a:p>
          <a:p>
            <a:pPr marL="0" indent="0">
              <a:lnSpc>
                <a:spcPct val="170000"/>
              </a:lnSpc>
              <a:buNone/>
            </a:pPr>
            <a:r>
              <a:rPr lang="nb-NO" sz="2400">
                <a:solidFill>
                  <a:schemeClr val="tx2"/>
                </a:solidFill>
              </a:rPr>
              <a:t>Hvor lenge har barna gått på norsk skole eller barnehage</a:t>
            </a:r>
          </a:p>
          <a:p>
            <a:pPr marL="0" indent="0">
              <a:lnSpc>
                <a:spcPct val="170000"/>
              </a:lnSpc>
              <a:buNone/>
            </a:pPr>
            <a:endParaRPr lang="nb-NO" sz="2400">
              <a:solidFill>
                <a:schemeClr val="tx2"/>
              </a:solidFill>
            </a:endParaRPr>
          </a:p>
        </p:txBody>
      </p:sp>
      <p:pic>
        <p:nvPicPr>
          <p:cNvPr id="4" name="Picture 3" descr="A picture containing text, vector graphics&#10;&#10;Description automatically generated">
            <a:extLst>
              <a:ext uri="{FF2B5EF4-FFF2-40B4-BE49-F238E27FC236}">
                <a16:creationId xmlns:a16="http://schemas.microsoft.com/office/drawing/2014/main" id="{0370BBE5-0212-4732-8079-86345586AA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739" y="2138635"/>
            <a:ext cx="3936914" cy="3429000"/>
          </a:xfrm>
          <a:prstGeom prst="rect">
            <a:avLst/>
          </a:prstGeom>
        </p:spPr>
      </p:pic>
    </p:spTree>
    <p:extLst>
      <p:ext uri="{BB962C8B-B14F-4D97-AF65-F5344CB8AC3E}">
        <p14:creationId xmlns:p14="http://schemas.microsoft.com/office/powerpoint/2010/main" val="1779465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unntekst 1">
            <a:extLst>
              <a:ext uri="{FF2B5EF4-FFF2-40B4-BE49-F238E27FC236}">
                <a16:creationId xmlns:a16="http://schemas.microsoft.com/office/drawing/2014/main" id="{59FF40E5-9238-4CCC-869B-F27C1A3FA720}"/>
              </a:ext>
            </a:extLst>
          </p:cNvPr>
          <p:cNvSpPr>
            <a:spLocks noGrp="1"/>
          </p:cNvSpPr>
          <p:nvPr>
            <p:ph type="ftr" sz="quarter" idx="11"/>
          </p:nvPr>
        </p:nvSpPr>
        <p:spPr/>
        <p:txBody>
          <a:bodyPr/>
          <a:lstStyle/>
          <a:p>
            <a:r>
              <a:rPr lang="nb-NO"/>
              <a:t>Foreldre-skolesamarbeid</a:t>
            </a:r>
          </a:p>
        </p:txBody>
      </p:sp>
      <p:sp>
        <p:nvSpPr>
          <p:cNvPr id="5" name="Tittel 2">
            <a:extLst>
              <a:ext uri="{FF2B5EF4-FFF2-40B4-BE49-F238E27FC236}">
                <a16:creationId xmlns:a16="http://schemas.microsoft.com/office/drawing/2014/main" id="{906CA871-58DD-42B5-BB6C-4220EDDF68EA}"/>
              </a:ext>
            </a:extLst>
          </p:cNvPr>
          <p:cNvSpPr txBox="1">
            <a:spLocks/>
          </p:cNvSpPr>
          <p:nvPr/>
        </p:nvSpPr>
        <p:spPr>
          <a:xfrm>
            <a:off x="366224" y="247072"/>
            <a:ext cx="4246299" cy="138578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pl-PL" sz="5200">
                <a:solidFill>
                  <a:schemeClr val="tx2"/>
                </a:solidFill>
                <a:latin typeface="+mj-lt"/>
                <a:ea typeface="+mj-ea"/>
                <a:cs typeface="+mj-cs"/>
              </a:rPr>
              <a:t>      </a:t>
            </a:r>
            <a:r>
              <a:rPr lang="nb-NO" sz="5200">
                <a:solidFill>
                  <a:schemeClr val="tx2"/>
                </a:solidFill>
                <a:latin typeface="+mj-lt"/>
                <a:ea typeface="+mj-ea"/>
                <a:cs typeface="+mj-cs"/>
              </a:rPr>
              <a:t>Bli kjent</a:t>
            </a:r>
            <a:endParaRPr lang="en-US" sz="5200">
              <a:solidFill>
                <a:schemeClr val="tx2"/>
              </a:solidFill>
              <a:latin typeface="+mj-lt"/>
              <a:ea typeface="+mj-ea"/>
              <a:cs typeface="+mj-cs"/>
            </a:endParaRPr>
          </a:p>
        </p:txBody>
      </p:sp>
      <p:sp>
        <p:nvSpPr>
          <p:cNvPr id="6" name="Plassholder for tekst 4">
            <a:extLst>
              <a:ext uri="{FF2B5EF4-FFF2-40B4-BE49-F238E27FC236}">
                <a16:creationId xmlns:a16="http://schemas.microsoft.com/office/drawing/2014/main" id="{29AAC7C4-830F-4977-A112-C59E26CD3745}"/>
              </a:ext>
            </a:extLst>
          </p:cNvPr>
          <p:cNvSpPr txBox="1">
            <a:spLocks/>
          </p:cNvSpPr>
          <p:nvPr/>
        </p:nvSpPr>
        <p:spPr>
          <a:xfrm>
            <a:off x="5398860" y="1200627"/>
            <a:ext cx="6196391" cy="4456747"/>
          </a:xfrm>
          <a:prstGeom prst="rect">
            <a:avLst/>
          </a:prstGeom>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a:solidFill>
                  <a:schemeClr val="tx2"/>
                </a:solidFill>
              </a:rPr>
              <a:t>Hva har vi til felles?</a:t>
            </a:r>
          </a:p>
          <a:p>
            <a:pPr marL="0" indent="0">
              <a:buNone/>
            </a:pPr>
            <a:endParaRPr lang="nb-NO">
              <a:solidFill>
                <a:schemeClr val="tx2"/>
              </a:solidFill>
            </a:endParaRPr>
          </a:p>
          <a:p>
            <a:r>
              <a:rPr lang="nb-NO">
                <a:solidFill>
                  <a:schemeClr val="tx2"/>
                </a:solidFill>
              </a:rPr>
              <a:t>To og to sitter sammen og finner ut hva man har til felles. </a:t>
            </a:r>
          </a:p>
          <a:p>
            <a:r>
              <a:rPr lang="nb-NO">
                <a:solidFill>
                  <a:schemeClr val="tx2"/>
                </a:solidFill>
              </a:rPr>
              <a:t>Det kan for eksempel være alder, hvilke land man har vært i, hvilken farge man liker, hvilken mat man liker eller andre ting, alder på barna, barnas interesser etc.</a:t>
            </a:r>
          </a:p>
          <a:p>
            <a:r>
              <a:rPr lang="nb-NO">
                <a:solidFill>
                  <a:schemeClr val="tx2"/>
                </a:solidFill>
              </a:rPr>
              <a:t>Etterpå kan man presentere for de andre hva man har til felles.</a:t>
            </a:r>
          </a:p>
          <a:p>
            <a:pPr marL="0" indent="0">
              <a:lnSpc>
                <a:spcPct val="150000"/>
              </a:lnSpc>
              <a:buNone/>
            </a:pPr>
            <a:endParaRPr lang="nb-NO">
              <a:solidFill>
                <a:schemeClr val="tx2"/>
              </a:solidFill>
            </a:endParaRPr>
          </a:p>
        </p:txBody>
      </p:sp>
      <p:pic>
        <p:nvPicPr>
          <p:cNvPr id="4" name="Picture 3" descr="Silhouettes of people holding balloons&#10;&#10;Description automatically generated with medium confidence">
            <a:extLst>
              <a:ext uri="{FF2B5EF4-FFF2-40B4-BE49-F238E27FC236}">
                <a16:creationId xmlns:a16="http://schemas.microsoft.com/office/drawing/2014/main" id="{30AFC0CA-0B4C-4860-8538-F041F549E0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749" y="1632857"/>
            <a:ext cx="4446360" cy="3762103"/>
          </a:xfrm>
          <a:prstGeom prst="rect">
            <a:avLst/>
          </a:prstGeom>
        </p:spPr>
      </p:pic>
    </p:spTree>
    <p:extLst>
      <p:ext uri="{BB962C8B-B14F-4D97-AF65-F5344CB8AC3E}">
        <p14:creationId xmlns:p14="http://schemas.microsoft.com/office/powerpoint/2010/main" val="16921059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ssholder for innhold 7" descr="Et bilde som inneholder person, mann, innendørs, holder&#10;&#10;Automatisk generert beskrivelse">
            <a:hlinkClick r:id="rId3"/>
            <a:extLst>
              <a:ext uri="{FF2B5EF4-FFF2-40B4-BE49-F238E27FC236}">
                <a16:creationId xmlns:a16="http://schemas.microsoft.com/office/drawing/2014/main" id="{0B86E8B3-2AB1-4157-9559-BA36B746ABB6}"/>
              </a:ext>
            </a:extLst>
          </p:cNvPr>
          <p:cNvPicPr>
            <a:picLocks noGrp="1" noChangeAspect="1"/>
          </p:cNvPicPr>
          <p:nvPr>
            <p:ph idx="1"/>
          </p:nvPr>
        </p:nvPicPr>
        <p:blipFill rotWithShape="1">
          <a:blip r:embed="rId4"/>
          <a:srcRect l="4836" r="18692" b="1"/>
          <a:stretch/>
        </p:blipFill>
        <p:spPr>
          <a:xfrm>
            <a:off x="4839807" y="223854"/>
            <a:ext cx="7352193" cy="581660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2" name="Tittel 1">
            <a:extLst>
              <a:ext uri="{FF2B5EF4-FFF2-40B4-BE49-F238E27FC236}">
                <a16:creationId xmlns:a16="http://schemas.microsoft.com/office/drawing/2014/main" id="{139E5273-158C-4E00-A811-4F909A049EE9}"/>
              </a:ext>
            </a:extLst>
          </p:cNvPr>
          <p:cNvSpPr>
            <a:spLocks noGrp="1"/>
          </p:cNvSpPr>
          <p:nvPr>
            <p:ph type="title"/>
          </p:nvPr>
        </p:nvSpPr>
        <p:spPr>
          <a:xfrm>
            <a:off x="114299" y="110022"/>
            <a:ext cx="5735355" cy="2039302"/>
          </a:xfrm>
        </p:spPr>
        <p:txBody>
          <a:bodyPr vert="horz" lIns="91440" tIns="45720" rIns="91440" bIns="45720" rtlCol="0" anchor="b">
            <a:normAutofit/>
          </a:bodyPr>
          <a:lstStyle/>
          <a:p>
            <a:r>
              <a:rPr lang="nb-NO" sz="4800"/>
              <a:t>Foreldrene er barnas viktigste støtte</a:t>
            </a:r>
          </a:p>
        </p:txBody>
      </p:sp>
      <p:sp>
        <p:nvSpPr>
          <p:cNvPr id="3" name="Plassholder for bunntekst 2">
            <a:extLst>
              <a:ext uri="{FF2B5EF4-FFF2-40B4-BE49-F238E27FC236}">
                <a16:creationId xmlns:a16="http://schemas.microsoft.com/office/drawing/2014/main" id="{4F0E19C5-B4B6-4670-A7B4-E080FD2BD84F}"/>
              </a:ext>
            </a:extLst>
          </p:cNvPr>
          <p:cNvSpPr>
            <a:spLocks noGrp="1"/>
          </p:cNvSpPr>
          <p:nvPr>
            <p:ph type="ftr" sz="quarter" idx="11"/>
          </p:nvPr>
        </p:nvSpPr>
        <p:spPr/>
        <p:txBody>
          <a:bodyPr/>
          <a:lstStyle/>
          <a:p>
            <a:r>
              <a:rPr lang="nb-NO"/>
              <a:t>Foreldre-skolesamarbeid</a:t>
            </a:r>
          </a:p>
        </p:txBody>
      </p:sp>
      <p:sp>
        <p:nvSpPr>
          <p:cNvPr id="7" name="Content Placeholder 2">
            <a:extLst>
              <a:ext uri="{FF2B5EF4-FFF2-40B4-BE49-F238E27FC236}">
                <a16:creationId xmlns:a16="http://schemas.microsoft.com/office/drawing/2014/main" id="{8CD6AD55-1349-4596-81AC-8BFD27918326}"/>
              </a:ext>
            </a:extLst>
          </p:cNvPr>
          <p:cNvSpPr txBox="1">
            <a:spLocks/>
          </p:cNvSpPr>
          <p:nvPr/>
        </p:nvSpPr>
        <p:spPr>
          <a:xfrm>
            <a:off x="838200" y="2263156"/>
            <a:ext cx="4334692" cy="381338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1350">
                <a:hlinkClick r:id="rId5"/>
              </a:rPr>
              <a:t>Alle foreldre kan v</a:t>
            </a:r>
            <a:r>
              <a:rPr lang="nb-NO" sz="1350">
                <a:hlinkClick r:id="rId5"/>
              </a:rPr>
              <a:t>ære ressurs for barn (bokmål)</a:t>
            </a:r>
            <a:endParaRPr lang="nb-NO" sz="1350"/>
          </a:p>
          <a:p>
            <a:r>
              <a:rPr lang="nb-NO" sz="1350">
                <a:hlinkClick r:id="rId6"/>
              </a:rPr>
              <a:t>Alle foreldre kan være ressurs for barn (nordsamisk)</a:t>
            </a:r>
            <a:endParaRPr lang="nb-NO" sz="1350"/>
          </a:p>
          <a:p>
            <a:r>
              <a:rPr lang="nb-NO" sz="1350">
                <a:hlinkClick r:id="rId7"/>
              </a:rPr>
              <a:t>Alle foreldre kan være ressurs for barn (amharisk)</a:t>
            </a:r>
            <a:endParaRPr lang="en-GB" sz="1350"/>
          </a:p>
          <a:p>
            <a:r>
              <a:rPr lang="nb-NO" sz="1350">
                <a:hlinkClick r:id="rId8"/>
              </a:rPr>
              <a:t>Alle foreldre kan være ressurs for barn (arabisk)</a:t>
            </a:r>
            <a:endParaRPr lang="en-GB" sz="1350"/>
          </a:p>
          <a:p>
            <a:r>
              <a:rPr lang="nb-NO" sz="1350">
                <a:hlinkClick r:id="rId9"/>
              </a:rPr>
              <a:t>Alle foreldre kan være ressurs for barn (</a:t>
            </a:r>
            <a:r>
              <a:rPr lang="nb-NO" sz="1350" err="1">
                <a:hlinkClick r:id="rId9"/>
              </a:rPr>
              <a:t>dari</a:t>
            </a:r>
            <a:r>
              <a:rPr lang="nb-NO" sz="1350">
                <a:hlinkClick r:id="rId9"/>
              </a:rPr>
              <a:t>)</a:t>
            </a:r>
            <a:endParaRPr lang="en-GB" sz="1350"/>
          </a:p>
          <a:p>
            <a:r>
              <a:rPr lang="nb-NO" sz="1350">
                <a:hlinkClick r:id="rId10"/>
              </a:rPr>
              <a:t>Alle foreldre kan være ressurs for barn (engelsk)</a:t>
            </a:r>
            <a:endParaRPr lang="nb-NO" sz="1350"/>
          </a:p>
          <a:p>
            <a:r>
              <a:rPr lang="nb-NO" sz="1350">
                <a:hlinkClick r:id="rId11"/>
              </a:rPr>
              <a:t>Alle foreldre kan være ressurs for barn (litauisk)</a:t>
            </a:r>
            <a:endParaRPr lang="en-GB" sz="1350"/>
          </a:p>
          <a:p>
            <a:r>
              <a:rPr lang="nb-NO" sz="1350">
                <a:hlinkClick r:id="rId12"/>
              </a:rPr>
              <a:t>Alle foreldre kan være ressurs for barn (persisk)</a:t>
            </a:r>
            <a:endParaRPr lang="en-GB" sz="1350"/>
          </a:p>
          <a:p>
            <a:r>
              <a:rPr lang="nb-NO" sz="1350">
                <a:hlinkClick r:id="rId13"/>
              </a:rPr>
              <a:t>Alle foreldre kan være ressurs for barn (polsk)</a:t>
            </a:r>
            <a:endParaRPr lang="en-GB" sz="1350"/>
          </a:p>
          <a:p>
            <a:r>
              <a:rPr lang="nb-NO" sz="1350">
                <a:hlinkClick r:id="rId14"/>
              </a:rPr>
              <a:t>Alle foreldre kan være ressurs for barn (russisk)</a:t>
            </a:r>
            <a:endParaRPr lang="nb-NO" sz="1350"/>
          </a:p>
          <a:p>
            <a:r>
              <a:rPr lang="nb-NO" sz="1350">
                <a:hlinkClick r:id="rId15"/>
              </a:rPr>
              <a:t>Alle foreldre kan være ressurs for barn (somali)</a:t>
            </a:r>
            <a:endParaRPr lang="nb-NO" sz="1350"/>
          </a:p>
          <a:p>
            <a:r>
              <a:rPr lang="nb-NO" sz="1350">
                <a:hlinkClick r:id="rId16"/>
              </a:rPr>
              <a:t>Alle foreldre kan være ressurs for barn (tegnspråk)</a:t>
            </a:r>
            <a:endParaRPr lang="en-GB" sz="1350"/>
          </a:p>
          <a:p>
            <a:r>
              <a:rPr lang="nb-NO" sz="1350">
                <a:hlinkClick r:id="rId17"/>
              </a:rPr>
              <a:t>Alle foreldre kan være ressurs for barn (urdu)</a:t>
            </a:r>
            <a:endParaRPr lang="en-GB" sz="1350"/>
          </a:p>
          <a:p>
            <a:endParaRPr lang="en-GB"/>
          </a:p>
        </p:txBody>
      </p:sp>
    </p:spTree>
    <p:extLst>
      <p:ext uri="{BB962C8B-B14F-4D97-AF65-F5344CB8AC3E}">
        <p14:creationId xmlns:p14="http://schemas.microsoft.com/office/powerpoint/2010/main" val="3569843325"/>
      </p:ext>
    </p:extLst>
  </p:cSld>
  <p:clrMapOvr>
    <a:masterClrMapping/>
  </p:clrMapOvr>
</p:sld>
</file>

<file path=ppt/theme/theme1.xml><?xml version="1.0" encoding="utf-8"?>
<a:theme xmlns:a="http://schemas.openxmlformats.org/drawingml/2006/main" name="1_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8FFB3114DA39EF499975C74E2D341A04" ma:contentTypeVersion="10" ma:contentTypeDescription="Opprett et nytt dokument." ma:contentTypeScope="" ma:versionID="eb1aaf1648d0ddde881fcadae93e0899">
  <xsd:schema xmlns:xsd="http://www.w3.org/2001/XMLSchema" xmlns:xs="http://www.w3.org/2001/XMLSchema" xmlns:p="http://schemas.microsoft.com/office/2006/metadata/properties" xmlns:ns2="0524d0b0-d365-43d7-96f9-5168b1f9b0ea" xmlns:ns3="63ebe098-6dff-4b00-be21-a43be8ba5788" targetNamespace="http://schemas.microsoft.com/office/2006/metadata/properties" ma:root="true" ma:fieldsID="0233961eb223702d3b8c1850928840f0" ns2:_="" ns3:_="">
    <xsd:import namespace="0524d0b0-d365-43d7-96f9-5168b1f9b0ea"/>
    <xsd:import namespace="63ebe098-6dff-4b00-be21-a43be8ba578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24d0b0-d365-43d7-96f9-5168b1f9b0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3ebe098-6dff-4b00-be21-a43be8ba5788" elementFormDefault="qualified">
    <xsd:import namespace="http://schemas.microsoft.com/office/2006/documentManagement/types"/>
    <xsd:import namespace="http://schemas.microsoft.com/office/infopath/2007/PartnerControls"/>
    <xsd:element name="SharedWithUsers" ma:index="16"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38667E9-C4C6-4092-8A12-9E000812B16F}">
  <ds:schemaRefs>
    <ds:schemaRef ds:uri="0524d0b0-d365-43d7-96f9-5168b1f9b0ea"/>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A2684698-370D-42E5-A5A6-DEAAEF42C2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524d0b0-d365-43d7-96f9-5168b1f9b0ea"/>
    <ds:schemaRef ds:uri="63ebe098-6dff-4b00-be21-a43be8ba578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94F96C6-0DE9-47F5-909B-510381DF1F0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TotalTime>
  <Words>2899</Words>
  <Application>Microsoft Office PowerPoint</Application>
  <PresentationFormat>Widescreen</PresentationFormat>
  <Paragraphs>360</Paragraphs>
  <Slides>38</Slides>
  <Notes>30</Notes>
  <HiddenSlides>0</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38</vt:i4>
      </vt:variant>
    </vt:vector>
  </HeadingPairs>
  <TitlesOfParts>
    <vt:vector size="42" baseType="lpstr">
      <vt:lpstr>Arial</vt:lpstr>
      <vt:lpstr>Calibri</vt:lpstr>
      <vt:lpstr>Corbel</vt:lpstr>
      <vt:lpstr>1_Office-tema</vt:lpstr>
      <vt:lpstr>Til kursholder. Om innholdet</vt:lpstr>
      <vt:lpstr>Til kursholder. Om metoder</vt:lpstr>
      <vt:lpstr>Til kursholder. Om innholdet</vt:lpstr>
      <vt:lpstr>Til kursholder  Innledning.   Målsetting:</vt:lpstr>
      <vt:lpstr>Å være foreldre i norsk skole</vt:lpstr>
      <vt:lpstr>Forventninger……….</vt:lpstr>
      <vt:lpstr>PowerPoint-presentasjon</vt:lpstr>
      <vt:lpstr>PowerPoint-presentasjon</vt:lpstr>
      <vt:lpstr>Foreldrene er barnas viktigste støtte</vt:lpstr>
      <vt:lpstr>Foreldrene er en viktig rollemodell.</vt:lpstr>
      <vt:lpstr> ALLE foreldre  kan hjelpe og støtte barna sine   – uansett hvilken bakgrunn de har selv.         </vt:lpstr>
      <vt:lpstr>PowerPoint-presentasjon</vt:lpstr>
      <vt:lpstr>Til kursholder Del 1. Om å vokse opp med ulike kulturer og i flerspråklige familier.   Målsetting:</vt:lpstr>
      <vt:lpstr>Hva er forskjellig på norsk skole og skolen i hjemlandet?</vt:lpstr>
      <vt:lpstr>I dag skal vi snakke om:</vt:lpstr>
      <vt:lpstr>PowerPoint-presentasjon</vt:lpstr>
      <vt:lpstr>PowerPoint-presentasjon</vt:lpstr>
      <vt:lpstr>PowerPoint-presentasjon</vt:lpstr>
      <vt:lpstr>PowerPoint-presentasjon</vt:lpstr>
      <vt:lpstr>Foreldre leker med barnet.   Barna lærer av de voksne når de leker.</vt:lpstr>
      <vt:lpstr>Barn får ansvar og skal lære å gjøre ting selv. Bli selvstendige. </vt:lpstr>
      <vt:lpstr>   Forskjellige måter å vise respekt. </vt:lpstr>
      <vt:lpstr>Det er liten forskjell på gutter og jenter</vt:lpstr>
      <vt:lpstr> Hva er positivt med at barn vokser opp  med  forskjellige kulturer?</vt:lpstr>
      <vt:lpstr>PowerPoint-presentasjon</vt:lpstr>
      <vt:lpstr>FLERSPRÅKLIGE FAMILIER</vt:lpstr>
      <vt:lpstr>FLERSPRÅKLIGE PERSONER</vt:lpstr>
      <vt:lpstr>Hvorfor er det viktig å snakke morsmål hjemme?</vt:lpstr>
      <vt:lpstr>Lærer barnet norsk om dere snakker morsmål hjemme?</vt:lpstr>
      <vt:lpstr>PowerPoint-presentasjon</vt:lpstr>
      <vt:lpstr>PowerPoint-presentasjon</vt:lpstr>
      <vt:lpstr>Flerspråklige barn er smarte</vt:lpstr>
      <vt:lpstr>PowerPoint-presentasjon</vt:lpstr>
      <vt:lpstr>PowerPoint-presentasjon</vt:lpstr>
      <vt:lpstr>Snakk sammen</vt:lpstr>
      <vt:lpstr>PowerPoint-presentasjon</vt:lpstr>
      <vt:lpstr>PowerPoint-presentasjon</vt:lpstr>
      <vt:lpstr>Hva har du lært i dag som var nytt eller viktig  for deg?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Til kursholder  Innledning – målsetting:</dc:title>
  <dc:creator>Nina Rindahl</dc:creator>
  <cp:lastModifiedBy>Magne Bjella</cp:lastModifiedBy>
  <cp:revision>5</cp:revision>
  <dcterms:created xsi:type="dcterms:W3CDTF">2021-12-02T11:04:59Z</dcterms:created>
  <dcterms:modified xsi:type="dcterms:W3CDTF">2022-01-27T08:31:13Z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93ecc0f-ccb9-4361-8333-eab9c279fcaa_SetDate">
    <vt:lpwstr>2021-12-02T11:49:14Z</vt:lpwstr>
  </property>
  <property fmtid="{D5CDD505-2E9C-101B-9397-08002B2CF9AE}" pid="3" name="MSIP_Label_593ecc0f-ccb9-4361-8333-eab9c279fcaa_ActionId">
    <vt:lpwstr>d6ce044f-784a-4534-a2a1-0000353ce044</vt:lpwstr>
  </property>
  <property fmtid="{D5CDD505-2E9C-101B-9397-08002B2CF9AE}" pid="4" name="MSIP_Label_593ecc0f-ccb9-4361-8333-eab9c279fcaa_Name">
    <vt:lpwstr>Intern</vt:lpwstr>
  </property>
  <property fmtid="{D5CDD505-2E9C-101B-9397-08002B2CF9AE}" pid="5" name="MSIP_Label_593ecc0f-ccb9-4361-8333-eab9c279fcaa_SiteId">
    <vt:lpwstr>07ba06ff-14f4-464b-b7e8-bc3a7e21e203</vt:lpwstr>
  </property>
  <property fmtid="{D5CDD505-2E9C-101B-9397-08002B2CF9AE}" pid="6" name="MSIP_Label_593ecc0f-ccb9-4361-8333-eab9c279fcaa_Method">
    <vt:lpwstr>Standard</vt:lpwstr>
  </property>
  <property fmtid="{D5CDD505-2E9C-101B-9397-08002B2CF9AE}" pid="7" name="MSIP_Label_593ecc0f-ccb9-4361-8333-eab9c279fcaa_Enabled">
    <vt:lpwstr>true</vt:lpwstr>
  </property>
  <property fmtid="{D5CDD505-2E9C-101B-9397-08002B2CF9AE}" pid="8" name="MSIP_Label_593ecc0f-ccb9-4361-8333-eab9c279fcaa_ContentBits">
    <vt:lpwstr>0</vt:lpwstr>
  </property>
  <property fmtid="{D5CDD505-2E9C-101B-9397-08002B2CF9AE}" pid="9" name="ContentTypeId">
    <vt:lpwstr>0x0101008FFB3114DA39EF499975C74E2D341A04</vt:lpwstr>
  </property>
</Properties>
</file>