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314" r:id="rId5"/>
    <p:sldId id="311" r:id="rId6"/>
    <p:sldId id="312" r:id="rId7"/>
    <p:sldId id="333" r:id="rId8"/>
    <p:sldId id="306" r:id="rId9"/>
    <p:sldId id="331" r:id="rId10"/>
    <p:sldId id="307" r:id="rId11"/>
    <p:sldId id="308" r:id="rId12"/>
    <p:sldId id="310" r:id="rId13"/>
    <p:sldId id="329" r:id="rId14"/>
    <p:sldId id="330" r:id="rId15"/>
    <p:sldId id="364" r:id="rId16"/>
    <p:sldId id="369" r:id="rId17"/>
    <p:sldId id="365" r:id="rId18"/>
    <p:sldId id="324"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re Yildirim" initials="SY" lastIdx="1" clrIdx="0">
    <p:extLst>
      <p:ext uri="{19B8F6BF-5375-455C-9EA6-DF929625EA0E}">
        <p15:presenceInfo xmlns:p15="http://schemas.microsoft.com/office/powerpoint/2012/main" userId="S::sabire.yildirim@baerum.kommune.no::c85a2148-a676-4e9f-b2ac-faabd4bd2169" providerId="AD"/>
      </p:ext>
    </p:extLst>
  </p:cmAuthor>
  <p:cmAuthor id="2" name="Nina Rindahl" initials="NR" lastIdx="2" clrIdx="1">
    <p:extLst>
      <p:ext uri="{19B8F6BF-5375-455C-9EA6-DF929625EA0E}">
        <p15:presenceInfo xmlns:p15="http://schemas.microsoft.com/office/powerpoint/2012/main" userId="S::nina.rindahl@baerum.kommune.no::87be8a1f-3a3b-4215-941d-969d777c2ca4" providerId="AD"/>
      </p:ext>
    </p:extLst>
  </p:cmAuthor>
  <p:cmAuthor id="3" name="justyna.cychol" initials="ju" lastIdx="1" clrIdx="2">
    <p:extLst>
      <p:ext uri="{19B8F6BF-5375-455C-9EA6-DF929625EA0E}">
        <p15:presenceInfo xmlns:p15="http://schemas.microsoft.com/office/powerpoint/2012/main" userId="S::justyna.cychol_outlook.com#ext#@baerumkommuneno.onmicrosoft.com::d362ba82-4b91-40e1-bc7e-c5b5799c02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BFA2"/>
    <a:srgbClr val="46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3FC81-072D-4F37-AB78-7518D2750A7F}" v="6" dt="2021-12-10T10:05:06.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5322" autoAdjust="0"/>
  </p:normalViewPr>
  <p:slideViewPr>
    <p:cSldViewPr snapToGrid="0">
      <p:cViewPr varScale="1">
        <p:scale>
          <a:sx n="73" d="100"/>
          <a:sy n="73" d="100"/>
        </p:scale>
        <p:origin x="1070"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39B5F-A8D7-420F-8281-16258C9305A0}" type="datetimeFigureOut">
              <a:rPr lang="nb-NO" smtClean="0"/>
              <a:t>28.01.2022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52AA1-2CC1-4623-820F-888CFD8B8839}" type="slidenum">
              <a:rPr lang="nb-NO" smtClean="0"/>
              <a:t>‹#›</a:t>
            </a:fld>
            <a:endParaRPr lang="nb-NO"/>
          </a:p>
        </p:txBody>
      </p:sp>
    </p:spTree>
    <p:extLst>
      <p:ext uri="{BB962C8B-B14F-4D97-AF65-F5344CB8AC3E}">
        <p14:creationId xmlns:p14="http://schemas.microsoft.com/office/powerpoint/2010/main" val="93224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Har du aldri  bodd ute i naturen? Hva trenger man for å bo ute? Hva ser dere på bildet?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p>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2</a:t>
            </a:fld>
            <a:endParaRPr lang="nb-NO"/>
          </a:p>
        </p:txBody>
      </p:sp>
    </p:spTree>
    <p:extLst>
      <p:ext uri="{BB962C8B-B14F-4D97-AF65-F5344CB8AC3E}">
        <p14:creationId xmlns:p14="http://schemas.microsoft.com/office/powerpoint/2010/main" val="335710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 en film om en jente som spiller fotball som innledning til tema.  Spør om deltakerne selv har spilt fotball eller om barna gjør det. Hvilke andre aktiviteter kjenner de?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12</a:t>
            </a:fld>
            <a:endParaRPr lang="nb-NO"/>
          </a:p>
        </p:txBody>
      </p:sp>
    </p:spTree>
    <p:extLst>
      <p:ext uri="{BB962C8B-B14F-4D97-AF65-F5344CB8AC3E}">
        <p14:creationId xmlns:p14="http://schemas.microsoft.com/office/powerpoint/2010/main" val="101086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Flere eksempler</a:t>
            </a:r>
          </a:p>
        </p:txBody>
      </p:sp>
      <p:sp>
        <p:nvSpPr>
          <p:cNvPr id="4" name="Plassholder for lysbildenummer 3"/>
          <p:cNvSpPr>
            <a:spLocks noGrp="1"/>
          </p:cNvSpPr>
          <p:nvPr>
            <p:ph type="sldNum" sz="quarter" idx="5"/>
          </p:nvPr>
        </p:nvSpPr>
        <p:spPr/>
        <p:txBody>
          <a:bodyPr/>
          <a:lstStyle/>
          <a:p>
            <a:fld id="{88C52AA1-2CC1-4623-820F-888CFD8B8839}" type="slidenum">
              <a:rPr lang="nb-NO" smtClean="0"/>
              <a:t>13</a:t>
            </a:fld>
            <a:endParaRPr lang="nb-NO"/>
          </a:p>
        </p:txBody>
      </p:sp>
    </p:spTree>
    <p:extLst>
      <p:ext uri="{BB962C8B-B14F-4D97-AF65-F5344CB8AC3E}">
        <p14:creationId xmlns:p14="http://schemas.microsoft.com/office/powerpoint/2010/main" val="50514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nb-NO"/>
              <a:t>Snakke litt om hva en organisert aktivitet er og at mye av sosialiseringen for både barn og voksne skjer gjennom organiserte aktiviteter. </a:t>
            </a:r>
            <a:r>
              <a:rPr lang="nb-NO" sz="1200"/>
              <a:t>Barn som er med på en organisert fritidsaktivitet har ofte treninger eller øvelser hver uke og kamper eller konserter med jevne mellomrom. Noen ganger må foreldre hjelpe til med kjøring, loddsalg, vaffelsalg på turneringer og kamper etc.</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nb-NO" sz="1200"/>
              <a:t>Fritidsaktiviteter er positivt fordi barna kan bli kjent med andre barn. De kan lære en type sport eller instrument, lære å samarbeide og føle mestring.</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nb-NO" sz="1200"/>
              <a:t>Å delta på fritidsaktiviteter kan gjøre at barna føler seg inkludert og føler tilhørighet. Foreldre kan bli kjent med andre foreldre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nb-NO" sz="1200"/>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nb-NO" sz="1200"/>
          </a:p>
          <a:p>
            <a:pPr marL="0" indent="0">
              <a:lnSpc>
                <a:spcPct val="150000"/>
              </a:lnSpc>
              <a:buFont typeface="Arial" panose="020B0604020202020204" pitchFamily="34" charset="0"/>
              <a:buNone/>
            </a:pPr>
            <a:endParaRPr lang="nb-NO" sz="1200" kern="1200">
              <a:solidFill>
                <a:schemeClr val="tx1"/>
              </a:solidFill>
              <a:latin typeface="+mn-lt"/>
              <a:ea typeface="+mn-ea"/>
              <a:cs typeface="+mn-cs"/>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14</a:t>
            </a:fld>
            <a:endParaRPr lang="nb-NO"/>
          </a:p>
        </p:txBody>
      </p:sp>
    </p:spTree>
    <p:extLst>
      <p:ext uri="{BB962C8B-B14F-4D97-AF65-F5344CB8AC3E}">
        <p14:creationId xmlns:p14="http://schemas.microsoft.com/office/powerpoint/2010/main" val="195709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Snakke mer rundt involvering fra foreldrene på barnas aktiviteter, at det varierer fra hvilken type aktivitet og alder. Hvis man f.eks. ikke har bil kan man prøve å tilrettelegge for å få sitte på med noen andre på samme aktivitet. Kan man spørre foreldre i klassen hvis det er andre barn i klassen som går på samme aktivitet, eller foreldre på laget/aktiviteten barna holder på med?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også mulig å få hjelp til å betale for aktivteter, og noen steder har aktiviteter som er gratis. (Skattkammeret)</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15</a:t>
            </a:fld>
            <a:endParaRPr lang="nb-NO"/>
          </a:p>
        </p:txBody>
      </p:sp>
    </p:spTree>
    <p:extLst>
      <p:ext uri="{BB962C8B-B14F-4D97-AF65-F5344CB8AC3E}">
        <p14:creationId xmlns:p14="http://schemas.microsoft.com/office/powerpoint/2010/main" val="200326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477750-21C0-4750-995E-9C727C9F654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DCCEC1F-B50A-4073-91E6-68785EAC2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unntekst 4">
            <a:extLst>
              <a:ext uri="{FF2B5EF4-FFF2-40B4-BE49-F238E27FC236}">
                <a16:creationId xmlns:a16="http://schemas.microsoft.com/office/drawing/2014/main" id="{299D1AAF-0A2F-4542-9978-4EF21B5399A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00488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19351-71F0-4206-9AC8-28C6EBEFEC6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477F0A4-164E-4A08-8F5C-AD460A11C91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3E4787C-632E-48BB-A461-7AC0C53220D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01438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408CC0-78AD-4BA2-A812-0F6E3A4238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ADFDB16-AA33-4CBB-9EB0-582D86BCD0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unntekst 4">
            <a:extLst>
              <a:ext uri="{FF2B5EF4-FFF2-40B4-BE49-F238E27FC236}">
                <a16:creationId xmlns:a16="http://schemas.microsoft.com/office/drawing/2014/main" id="{43841C21-C672-44F4-AE05-5C18C6BC84F6}"/>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49179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622D40-6C31-459C-805F-BF72F252F80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BA3A5E7-442F-4E0A-AD37-5D1C5971930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786F927-3308-4EB5-9DDC-37F3F01D4F3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E0F7CB4-08A4-4277-8BC0-57CF9046FFE8}"/>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7552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B4EBAF-A74D-4E73-9503-227AA313151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94FD021-757F-4517-A476-1064CD3FA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B7844AA-CDA0-49A2-ACD2-C61D7352E47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C9B052E-28B9-4017-ACDB-4DDE3C340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Plassholder for bunntekst 7">
            <a:extLst>
              <a:ext uri="{FF2B5EF4-FFF2-40B4-BE49-F238E27FC236}">
                <a16:creationId xmlns:a16="http://schemas.microsoft.com/office/drawing/2014/main" id="{EED4A649-C9DE-41FC-B46F-385A321607AE}"/>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17514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79B6A9-A670-45AA-B604-4A5F7668EC67}"/>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5E5C2205-33A7-4692-A133-ACE746DFDFF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16965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3FCC5100-3C77-4392-A10D-1DCE0B10B0C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92267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416BF-06F5-4DEB-B619-C4538B8854C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07DE971-7875-4DF7-B2C7-CCFBBAFC1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D0E3142-7208-4AC6-997E-F4ADA76CF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8D6405D-88CF-4D8F-8277-D547EA77C1F1}"/>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9750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D14846-7541-44ED-B20D-FB9FE5DE8D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0A4BDA3-58C0-4752-84BD-8C7002640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9A8AAD0-68F4-4E55-8261-A132E2DD2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CD58980-5DCA-408D-AFB5-911BC7D549E9}"/>
              </a:ext>
            </a:extLst>
          </p:cNvPr>
          <p:cNvSpPr>
            <a:spLocks noGrp="1"/>
          </p:cNvSpPr>
          <p:nvPr>
            <p:ph type="ftr" sz="quarter" idx="11"/>
          </p:nvPr>
        </p:nvSpPr>
        <p:spPr/>
        <p:txBody>
          <a:bodyPr/>
          <a:lstStyle/>
          <a:p>
            <a:r>
              <a:rPr lang="nb-NO"/>
              <a:t>Foreldre-skolesamarbeid</a:t>
            </a:r>
          </a:p>
        </p:txBody>
      </p:sp>
      <p:sp>
        <p:nvSpPr>
          <p:cNvPr id="7" name="Plassholder for lysbildenummer 6">
            <a:extLst>
              <a:ext uri="{FF2B5EF4-FFF2-40B4-BE49-F238E27FC236}">
                <a16:creationId xmlns:a16="http://schemas.microsoft.com/office/drawing/2014/main" id="{44F429B9-A95A-4C1D-8F5D-D5DD2ACF2702}"/>
              </a:ext>
            </a:extLst>
          </p:cNvPr>
          <p:cNvSpPr>
            <a:spLocks noGrp="1"/>
          </p:cNvSpPr>
          <p:nvPr>
            <p:ph type="sldNum" sz="quarter" idx="12"/>
          </p:nvPr>
        </p:nvSpPr>
        <p:spPr>
          <a:xfrm>
            <a:off x="839788" y="6218237"/>
            <a:ext cx="2743200" cy="365125"/>
          </a:xfrm>
          <a:prstGeom prst="rect">
            <a:avLst/>
          </a:prstGeom>
        </p:spPr>
        <p:txBody>
          <a:bodyPr/>
          <a:lstStyle/>
          <a:p>
            <a:fld id="{1C083166-C2BC-40B3-A7D1-F6DE2B55AFAD}" type="slidenum">
              <a:rPr lang="nb-NO" smtClean="0"/>
              <a:t>‹#›</a:t>
            </a:fld>
            <a:endParaRPr lang="nb-NO"/>
          </a:p>
        </p:txBody>
      </p:sp>
    </p:spTree>
    <p:extLst>
      <p:ext uri="{BB962C8B-B14F-4D97-AF65-F5344CB8AC3E}">
        <p14:creationId xmlns:p14="http://schemas.microsoft.com/office/powerpoint/2010/main" val="247219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C6C06A-FE4B-4593-97F1-929829E41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91E6D66-198B-423D-B410-0D5361682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71D75D96-04DA-4AD6-917F-F736ED317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Foreldre-skolesamarbeid</a:t>
            </a:r>
          </a:p>
        </p:txBody>
      </p:sp>
      <p:pic>
        <p:nvPicPr>
          <p:cNvPr id="7" name="Picture 2">
            <a:extLst>
              <a:ext uri="{FF2B5EF4-FFF2-40B4-BE49-F238E27FC236}">
                <a16:creationId xmlns:a16="http://schemas.microsoft.com/office/drawing/2014/main" id="{F080D988-AD75-4E73-839A-8744509B3A78}"/>
              </a:ext>
            </a:extLst>
          </p:cNvPr>
          <p:cNvPicPr>
            <a:picLocks noChangeAspect="1" noChangeArrowheads="1"/>
          </p:cNvPicPr>
          <p:nvPr userDrawn="1"/>
        </p:nvPicPr>
        <p:blipFill>
          <a:blip r:embed="rId11" cstate="hqprint">
            <a:extLst>
              <a:ext uri="{28A0092B-C50C-407E-A947-70E740481C1C}">
                <a14:useLocalDpi xmlns:a14="http://schemas.microsoft.com/office/drawing/2010/main" val="0"/>
              </a:ext>
            </a:extLst>
          </a:blip>
          <a:srcRect/>
          <a:stretch>
            <a:fillRect/>
          </a:stretch>
        </p:blipFill>
        <p:spPr bwMode="auto">
          <a:xfrm>
            <a:off x="9171226" y="6492875"/>
            <a:ext cx="1873987" cy="33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369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nrksuper.no/serie/eg-gaar-paa/DVSF65002220/sesong-1/episode-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descr="Kan være et bilde av 4 personer, folk som står og folk som står på ski">
            <a:extLst>
              <a:ext uri="{FF2B5EF4-FFF2-40B4-BE49-F238E27FC236}">
                <a16:creationId xmlns:a16="http://schemas.microsoft.com/office/drawing/2014/main" id="{A9888540-DDBA-40DC-8E05-93ECB7D102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4" r="424" b="1"/>
          <a:stretch/>
        </p:blipFill>
        <p:spPr bwMode="auto">
          <a:xfrm>
            <a:off x="2073348" y="1667813"/>
            <a:ext cx="3279113" cy="3522374"/>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C00464E6-4E85-4D6D-B83E-96378DAF9C0D}"/>
              </a:ext>
            </a:extLst>
          </p:cNvPr>
          <p:cNvPicPr>
            <a:picLocks noChangeAspect="1"/>
          </p:cNvPicPr>
          <p:nvPr/>
        </p:nvPicPr>
        <p:blipFill rotWithShape="1">
          <a:blip r:embed="rId3"/>
          <a:srcRect t="448" r="3" b="3"/>
          <a:stretch/>
        </p:blipFill>
        <p:spPr>
          <a:xfrm>
            <a:off x="6645348" y="1667813"/>
            <a:ext cx="3290545" cy="3522374"/>
          </a:xfrm>
          <a:prstGeom prst="rect">
            <a:avLst/>
          </a:prstGeom>
        </p:spPr>
      </p:pic>
      <p:sp>
        <p:nvSpPr>
          <p:cNvPr id="3" name="Tittel 2">
            <a:extLst>
              <a:ext uri="{FF2B5EF4-FFF2-40B4-BE49-F238E27FC236}">
                <a16:creationId xmlns:a16="http://schemas.microsoft.com/office/drawing/2014/main" id="{ABA1E297-6258-4EF9-81EA-6E9174A83431}"/>
              </a:ext>
            </a:extLst>
          </p:cNvPr>
          <p:cNvSpPr>
            <a:spLocks noGrp="1"/>
          </p:cNvSpPr>
          <p:nvPr>
            <p:ph type="title"/>
          </p:nvPr>
        </p:nvSpPr>
        <p:spPr/>
        <p:txBody>
          <a:bodyPr/>
          <a:lstStyle/>
          <a:p>
            <a:r>
              <a:rPr lang="nb-NO"/>
              <a:t>Vinter og sommer</a:t>
            </a:r>
          </a:p>
        </p:txBody>
      </p:sp>
    </p:spTree>
    <p:extLst>
      <p:ext uri="{BB962C8B-B14F-4D97-AF65-F5344CB8AC3E}">
        <p14:creationId xmlns:p14="http://schemas.microsoft.com/office/powerpoint/2010/main" val="2449284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73812AE6-5069-4368-9D5A-39E31EEAE585}"/>
              </a:ext>
            </a:extLst>
          </p:cNvPr>
          <p:cNvPicPr>
            <a:picLocks noChangeAspect="1"/>
          </p:cNvPicPr>
          <p:nvPr/>
        </p:nvPicPr>
        <p:blipFill>
          <a:blip r:embed="rId2"/>
          <a:stretch>
            <a:fillRect/>
          </a:stretch>
        </p:blipFill>
        <p:spPr>
          <a:xfrm>
            <a:off x="1439557" y="640822"/>
            <a:ext cx="4103684" cy="2371430"/>
          </a:xfrm>
          <a:prstGeom prst="rect">
            <a:avLst/>
          </a:prstGeom>
        </p:spPr>
      </p:pic>
      <p:cxnSp>
        <p:nvCxnSpPr>
          <p:cNvPr id="13" name="Straight Connector 12">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Bilde 6">
            <a:extLst>
              <a:ext uri="{FF2B5EF4-FFF2-40B4-BE49-F238E27FC236}">
                <a16:creationId xmlns:a16="http://schemas.microsoft.com/office/drawing/2014/main" id="{50038E12-C6B3-4522-AAF2-7E1386FE8FC8}"/>
              </a:ext>
            </a:extLst>
          </p:cNvPr>
          <p:cNvPicPr>
            <a:picLocks noChangeAspect="1"/>
          </p:cNvPicPr>
          <p:nvPr/>
        </p:nvPicPr>
        <p:blipFill>
          <a:blip r:embed="rId3"/>
          <a:stretch>
            <a:fillRect/>
          </a:stretch>
        </p:blipFill>
        <p:spPr>
          <a:xfrm>
            <a:off x="6252259" y="643464"/>
            <a:ext cx="4645147" cy="2543217"/>
          </a:xfrm>
          <a:prstGeom prst="rect">
            <a:avLst/>
          </a:prstGeom>
        </p:spPr>
      </p:pic>
      <p:cxnSp>
        <p:nvCxnSpPr>
          <p:cNvPr id="15" name="Straight Connector 14">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Bilde 3">
            <a:extLst>
              <a:ext uri="{FF2B5EF4-FFF2-40B4-BE49-F238E27FC236}">
                <a16:creationId xmlns:a16="http://schemas.microsoft.com/office/drawing/2014/main" id="{B87E3944-4138-4061-9C63-CC739DAAD407}"/>
              </a:ext>
            </a:extLst>
          </p:cNvPr>
          <p:cNvPicPr>
            <a:picLocks noChangeAspect="1"/>
          </p:cNvPicPr>
          <p:nvPr/>
        </p:nvPicPr>
        <p:blipFill>
          <a:blip r:embed="rId4"/>
          <a:stretch>
            <a:fillRect/>
          </a:stretch>
        </p:blipFill>
        <p:spPr>
          <a:xfrm>
            <a:off x="1352020" y="3671316"/>
            <a:ext cx="4278758" cy="2545862"/>
          </a:xfrm>
          <a:prstGeom prst="rect">
            <a:avLst/>
          </a:prstGeom>
        </p:spPr>
      </p:pic>
      <p:pic>
        <p:nvPicPr>
          <p:cNvPr id="3" name="Bilde 2">
            <a:extLst>
              <a:ext uri="{FF2B5EF4-FFF2-40B4-BE49-F238E27FC236}">
                <a16:creationId xmlns:a16="http://schemas.microsoft.com/office/drawing/2014/main" id="{D359F781-31BD-4D83-B751-56B0977B6010}"/>
              </a:ext>
            </a:extLst>
          </p:cNvPr>
          <p:cNvPicPr>
            <a:picLocks noChangeAspect="1"/>
          </p:cNvPicPr>
          <p:nvPr/>
        </p:nvPicPr>
        <p:blipFill>
          <a:blip r:embed="rId5"/>
          <a:stretch>
            <a:fillRect/>
          </a:stretch>
        </p:blipFill>
        <p:spPr>
          <a:xfrm>
            <a:off x="7236806" y="3568172"/>
            <a:ext cx="3580240" cy="2229044"/>
          </a:xfrm>
          <a:prstGeom prst="rect">
            <a:avLst/>
          </a:prstGeom>
        </p:spPr>
      </p:pic>
      <p:sp>
        <p:nvSpPr>
          <p:cNvPr id="2" name="Plassholder for bunntekst 1">
            <a:extLst>
              <a:ext uri="{FF2B5EF4-FFF2-40B4-BE49-F238E27FC236}">
                <a16:creationId xmlns:a16="http://schemas.microsoft.com/office/drawing/2014/main" id="{BAE2DD3F-EA09-46E6-A8CA-895FBFE05E13}"/>
              </a:ext>
            </a:extLst>
          </p:cNvPr>
          <p:cNvSpPr>
            <a:spLocks noGrp="1"/>
          </p:cNvSpPr>
          <p:nvPr>
            <p:ph type="ftr" sz="quarter" idx="11"/>
          </p:nvPr>
        </p:nvSpPr>
        <p:spPr>
          <a:xfrm>
            <a:off x="4033814" y="6356351"/>
            <a:ext cx="4114800" cy="365125"/>
          </a:xfrm>
        </p:spPr>
        <p:txBody>
          <a:bodyPr>
            <a:normAutofit/>
          </a:bodyPr>
          <a:lstStyle/>
          <a:p>
            <a:pPr>
              <a:spcAft>
                <a:spcPts val="600"/>
              </a:spcAft>
            </a:pPr>
            <a:r>
              <a:rPr lang="nb-NO"/>
              <a:t>Foreldre-skolesamarbeid</a:t>
            </a:r>
          </a:p>
        </p:txBody>
      </p:sp>
      <p:sp>
        <p:nvSpPr>
          <p:cNvPr id="9" name="TekstSylinder 8">
            <a:extLst>
              <a:ext uri="{FF2B5EF4-FFF2-40B4-BE49-F238E27FC236}">
                <a16:creationId xmlns:a16="http://schemas.microsoft.com/office/drawing/2014/main" id="{B10CA362-5422-4A10-A6C5-FB566BF46F4E}"/>
              </a:ext>
            </a:extLst>
          </p:cNvPr>
          <p:cNvSpPr txBox="1"/>
          <p:nvPr/>
        </p:nvSpPr>
        <p:spPr>
          <a:xfrm flipH="1">
            <a:off x="2486672" y="2920494"/>
            <a:ext cx="2086834" cy="461665"/>
          </a:xfrm>
          <a:prstGeom prst="rect">
            <a:avLst/>
          </a:prstGeom>
          <a:noFill/>
        </p:spPr>
        <p:txBody>
          <a:bodyPr wrap="square" rtlCol="0">
            <a:spAutoFit/>
          </a:bodyPr>
          <a:lstStyle/>
          <a:p>
            <a:r>
              <a:rPr lang="nb-NO" sz="2400"/>
              <a:t>sykkelhjelm</a:t>
            </a:r>
          </a:p>
        </p:txBody>
      </p:sp>
      <p:sp>
        <p:nvSpPr>
          <p:cNvPr id="11" name="TekstSylinder 10">
            <a:extLst>
              <a:ext uri="{FF2B5EF4-FFF2-40B4-BE49-F238E27FC236}">
                <a16:creationId xmlns:a16="http://schemas.microsoft.com/office/drawing/2014/main" id="{7C6E6243-E26E-4F17-81E5-B6C914661D51}"/>
              </a:ext>
            </a:extLst>
          </p:cNvPr>
          <p:cNvSpPr txBox="1"/>
          <p:nvPr/>
        </p:nvSpPr>
        <p:spPr>
          <a:xfrm>
            <a:off x="8047696" y="2909233"/>
            <a:ext cx="1314178" cy="461665"/>
          </a:xfrm>
          <a:prstGeom prst="rect">
            <a:avLst/>
          </a:prstGeom>
          <a:noFill/>
        </p:spPr>
        <p:txBody>
          <a:bodyPr wrap="square" rtlCol="0">
            <a:spAutoFit/>
          </a:bodyPr>
          <a:lstStyle/>
          <a:p>
            <a:r>
              <a:rPr lang="nb-NO" sz="2400"/>
              <a:t>elsykkel</a:t>
            </a:r>
          </a:p>
        </p:txBody>
      </p:sp>
      <p:sp>
        <p:nvSpPr>
          <p:cNvPr id="16" name="TekstSylinder 15">
            <a:extLst>
              <a:ext uri="{FF2B5EF4-FFF2-40B4-BE49-F238E27FC236}">
                <a16:creationId xmlns:a16="http://schemas.microsoft.com/office/drawing/2014/main" id="{62C78A40-B4A4-426D-BAA3-9C0BF63573BA}"/>
              </a:ext>
            </a:extLst>
          </p:cNvPr>
          <p:cNvSpPr txBox="1"/>
          <p:nvPr/>
        </p:nvSpPr>
        <p:spPr>
          <a:xfrm>
            <a:off x="3066318" y="6071873"/>
            <a:ext cx="1266547" cy="461665"/>
          </a:xfrm>
          <a:prstGeom prst="rect">
            <a:avLst/>
          </a:prstGeom>
          <a:noFill/>
        </p:spPr>
        <p:txBody>
          <a:bodyPr wrap="square" rtlCol="0">
            <a:spAutoFit/>
          </a:bodyPr>
          <a:lstStyle/>
          <a:p>
            <a:r>
              <a:rPr lang="nb-NO" sz="2400"/>
              <a:t>sykkel</a:t>
            </a:r>
          </a:p>
        </p:txBody>
      </p:sp>
      <p:sp>
        <p:nvSpPr>
          <p:cNvPr id="12" name="TekstSylinder 11">
            <a:extLst>
              <a:ext uri="{FF2B5EF4-FFF2-40B4-BE49-F238E27FC236}">
                <a16:creationId xmlns:a16="http://schemas.microsoft.com/office/drawing/2014/main" id="{B21CECCA-DE5D-40E3-9AB3-C06B5F698CD3}"/>
              </a:ext>
            </a:extLst>
          </p:cNvPr>
          <p:cNvSpPr txBox="1"/>
          <p:nvPr/>
        </p:nvSpPr>
        <p:spPr>
          <a:xfrm>
            <a:off x="8308667" y="5936389"/>
            <a:ext cx="1436518" cy="461665"/>
          </a:xfrm>
          <a:prstGeom prst="rect">
            <a:avLst/>
          </a:prstGeom>
          <a:noFill/>
        </p:spPr>
        <p:txBody>
          <a:bodyPr wrap="square" rtlCol="0">
            <a:spAutoFit/>
          </a:bodyPr>
          <a:lstStyle/>
          <a:p>
            <a:r>
              <a:rPr lang="nb-NO" sz="2400"/>
              <a:t>sykkellås</a:t>
            </a:r>
          </a:p>
        </p:txBody>
      </p:sp>
    </p:spTree>
    <p:extLst>
      <p:ext uri="{BB962C8B-B14F-4D97-AF65-F5344CB8AC3E}">
        <p14:creationId xmlns:p14="http://schemas.microsoft.com/office/powerpoint/2010/main" val="344074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5D51908-D196-44AD-A2BC-4B4374B7F8C9}"/>
              </a:ext>
            </a:extLst>
          </p:cNvPr>
          <p:cNvPicPr>
            <a:picLocks noChangeAspect="1"/>
          </p:cNvPicPr>
          <p:nvPr/>
        </p:nvPicPr>
        <p:blipFill>
          <a:blip r:embed="rId2"/>
          <a:stretch>
            <a:fillRect/>
          </a:stretch>
        </p:blipFill>
        <p:spPr>
          <a:xfrm>
            <a:off x="2104577" y="643467"/>
            <a:ext cx="2619079" cy="2401495"/>
          </a:xfrm>
          <a:prstGeom prst="rect">
            <a:avLst/>
          </a:prstGeom>
        </p:spPr>
      </p:pic>
      <p:cxnSp>
        <p:nvCxnSpPr>
          <p:cNvPr id="13" name="Straight Connector 12">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3F5BFD2E-7CDE-4FBD-8375-2A26CD4DB5CC}"/>
              </a:ext>
            </a:extLst>
          </p:cNvPr>
          <p:cNvPicPr>
            <a:picLocks noChangeAspect="1"/>
          </p:cNvPicPr>
          <p:nvPr/>
        </p:nvPicPr>
        <p:blipFill>
          <a:blip r:embed="rId3"/>
          <a:stretch>
            <a:fillRect/>
          </a:stretch>
        </p:blipFill>
        <p:spPr>
          <a:xfrm>
            <a:off x="2374338" y="3510518"/>
            <a:ext cx="2234123" cy="2545862"/>
          </a:xfrm>
          <a:prstGeom prst="rect">
            <a:avLst/>
          </a:prstGeom>
        </p:spPr>
      </p:pic>
      <p:pic>
        <p:nvPicPr>
          <p:cNvPr id="8" name="Bilde 7">
            <a:extLst>
              <a:ext uri="{FF2B5EF4-FFF2-40B4-BE49-F238E27FC236}">
                <a16:creationId xmlns:a16="http://schemas.microsoft.com/office/drawing/2014/main" id="{88A4523F-CC27-4423-8E91-43277FA31595}"/>
              </a:ext>
            </a:extLst>
          </p:cNvPr>
          <p:cNvPicPr>
            <a:picLocks noChangeAspect="1"/>
          </p:cNvPicPr>
          <p:nvPr/>
        </p:nvPicPr>
        <p:blipFill>
          <a:blip r:embed="rId4"/>
          <a:stretch>
            <a:fillRect/>
          </a:stretch>
        </p:blipFill>
        <p:spPr>
          <a:xfrm>
            <a:off x="7810594" y="3468231"/>
            <a:ext cx="1788384" cy="2553469"/>
          </a:xfrm>
          <a:prstGeom prst="rect">
            <a:avLst/>
          </a:prstGeom>
        </p:spPr>
      </p:pic>
      <p:sp>
        <p:nvSpPr>
          <p:cNvPr id="2" name="Plassholder for bunntekst 1">
            <a:extLst>
              <a:ext uri="{FF2B5EF4-FFF2-40B4-BE49-F238E27FC236}">
                <a16:creationId xmlns:a16="http://schemas.microsoft.com/office/drawing/2014/main" id="{99E80B72-74B3-445C-942D-821476E91FD1}"/>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a:t>Foreldre-skolesamarbeid</a:t>
            </a:r>
          </a:p>
        </p:txBody>
      </p:sp>
      <p:sp>
        <p:nvSpPr>
          <p:cNvPr id="11" name="TekstSylinder 10">
            <a:extLst>
              <a:ext uri="{FF2B5EF4-FFF2-40B4-BE49-F238E27FC236}">
                <a16:creationId xmlns:a16="http://schemas.microsoft.com/office/drawing/2014/main" id="{DDA0226B-EDC5-4857-BDF5-6A4AE78E0EEB}"/>
              </a:ext>
            </a:extLst>
          </p:cNvPr>
          <p:cNvSpPr txBox="1"/>
          <p:nvPr/>
        </p:nvSpPr>
        <p:spPr>
          <a:xfrm flipH="1">
            <a:off x="2913427" y="2967333"/>
            <a:ext cx="1170329" cy="461665"/>
          </a:xfrm>
          <a:prstGeom prst="rect">
            <a:avLst/>
          </a:prstGeom>
          <a:noFill/>
        </p:spPr>
        <p:txBody>
          <a:bodyPr wrap="square" rtlCol="0">
            <a:spAutoFit/>
          </a:bodyPr>
          <a:lstStyle/>
          <a:p>
            <a:r>
              <a:rPr lang="nb-NO" sz="2400"/>
              <a:t>frisbee</a:t>
            </a:r>
          </a:p>
        </p:txBody>
      </p:sp>
      <p:sp>
        <p:nvSpPr>
          <p:cNvPr id="14" name="TekstSylinder 13">
            <a:extLst>
              <a:ext uri="{FF2B5EF4-FFF2-40B4-BE49-F238E27FC236}">
                <a16:creationId xmlns:a16="http://schemas.microsoft.com/office/drawing/2014/main" id="{9FB06EE4-E2ED-4CCB-9C58-F460BD2B0487}"/>
              </a:ext>
            </a:extLst>
          </p:cNvPr>
          <p:cNvSpPr txBox="1"/>
          <p:nvPr/>
        </p:nvSpPr>
        <p:spPr>
          <a:xfrm flipH="1">
            <a:off x="8488685" y="2928101"/>
            <a:ext cx="2609093" cy="461665"/>
          </a:xfrm>
          <a:prstGeom prst="rect">
            <a:avLst/>
          </a:prstGeom>
          <a:noFill/>
        </p:spPr>
        <p:txBody>
          <a:bodyPr wrap="square" rtlCol="0">
            <a:spAutoFit/>
          </a:bodyPr>
          <a:lstStyle/>
          <a:p>
            <a:r>
              <a:rPr lang="nb-NO" sz="2400" err="1"/>
              <a:t>kite</a:t>
            </a:r>
            <a:endParaRPr lang="nb-NO" sz="2400"/>
          </a:p>
        </p:txBody>
      </p:sp>
      <p:sp>
        <p:nvSpPr>
          <p:cNvPr id="16" name="TekstSylinder 15">
            <a:extLst>
              <a:ext uri="{FF2B5EF4-FFF2-40B4-BE49-F238E27FC236}">
                <a16:creationId xmlns:a16="http://schemas.microsoft.com/office/drawing/2014/main" id="{487AF83E-6383-4834-928E-7B6120AD122A}"/>
              </a:ext>
            </a:extLst>
          </p:cNvPr>
          <p:cNvSpPr txBox="1"/>
          <p:nvPr/>
        </p:nvSpPr>
        <p:spPr>
          <a:xfrm>
            <a:off x="2593022" y="5907066"/>
            <a:ext cx="1962915" cy="461665"/>
          </a:xfrm>
          <a:prstGeom prst="rect">
            <a:avLst/>
          </a:prstGeom>
          <a:noFill/>
        </p:spPr>
        <p:txBody>
          <a:bodyPr wrap="square" rtlCol="0">
            <a:spAutoFit/>
          </a:bodyPr>
          <a:lstStyle/>
          <a:p>
            <a:r>
              <a:rPr lang="nb-NO" sz="2400"/>
              <a:t>tennisracket</a:t>
            </a:r>
          </a:p>
        </p:txBody>
      </p:sp>
      <p:sp>
        <p:nvSpPr>
          <p:cNvPr id="18" name="TekstSylinder 17">
            <a:extLst>
              <a:ext uri="{FF2B5EF4-FFF2-40B4-BE49-F238E27FC236}">
                <a16:creationId xmlns:a16="http://schemas.microsoft.com/office/drawing/2014/main" id="{738E7E96-7064-4A14-A7B8-5CC5B5467855}"/>
              </a:ext>
            </a:extLst>
          </p:cNvPr>
          <p:cNvSpPr txBox="1"/>
          <p:nvPr/>
        </p:nvSpPr>
        <p:spPr>
          <a:xfrm>
            <a:off x="7929975" y="5855452"/>
            <a:ext cx="1970909" cy="461665"/>
          </a:xfrm>
          <a:prstGeom prst="rect">
            <a:avLst/>
          </a:prstGeom>
          <a:noFill/>
        </p:spPr>
        <p:txBody>
          <a:bodyPr wrap="square" rtlCol="0">
            <a:spAutoFit/>
          </a:bodyPr>
          <a:lstStyle/>
          <a:p>
            <a:r>
              <a:rPr lang="nb-NO" sz="2400"/>
              <a:t>liggeunderlag</a:t>
            </a:r>
          </a:p>
        </p:txBody>
      </p:sp>
      <p:pic>
        <p:nvPicPr>
          <p:cNvPr id="19" name="Bilde 18">
            <a:extLst>
              <a:ext uri="{FF2B5EF4-FFF2-40B4-BE49-F238E27FC236}">
                <a16:creationId xmlns:a16="http://schemas.microsoft.com/office/drawing/2014/main" id="{9AF2958A-61D4-43F8-998B-4A5448DFFE73}"/>
              </a:ext>
            </a:extLst>
          </p:cNvPr>
          <p:cNvPicPr>
            <a:picLocks noChangeAspect="1"/>
          </p:cNvPicPr>
          <p:nvPr/>
        </p:nvPicPr>
        <p:blipFill>
          <a:blip r:embed="rId5"/>
          <a:stretch>
            <a:fillRect/>
          </a:stretch>
        </p:blipFill>
        <p:spPr>
          <a:xfrm>
            <a:off x="7585007" y="827751"/>
            <a:ext cx="2315877" cy="2139582"/>
          </a:xfrm>
          <a:prstGeom prst="rect">
            <a:avLst/>
          </a:prstGeom>
        </p:spPr>
      </p:pic>
    </p:spTree>
    <p:extLst>
      <p:ext uri="{BB962C8B-B14F-4D97-AF65-F5344CB8AC3E}">
        <p14:creationId xmlns:p14="http://schemas.microsoft.com/office/powerpoint/2010/main" val="2121256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B1345B87-B225-4603-AF50-9E0FE1723F34}"/>
              </a:ext>
            </a:extLst>
          </p:cNvPr>
          <p:cNvSpPr>
            <a:spLocks noGrp="1"/>
          </p:cNvSpPr>
          <p:nvPr>
            <p:ph type="ftr" sz="quarter" idx="11"/>
          </p:nvPr>
        </p:nvSpPr>
        <p:spPr/>
        <p:txBody>
          <a:bodyPr/>
          <a:lstStyle/>
          <a:p>
            <a:r>
              <a:rPr lang="nb-NO"/>
              <a:t>Foreldre-skolesamarbeid</a:t>
            </a:r>
          </a:p>
        </p:txBody>
      </p:sp>
      <p:pic>
        <p:nvPicPr>
          <p:cNvPr id="3" name="Bilde 2">
            <a:extLst>
              <a:ext uri="{FF2B5EF4-FFF2-40B4-BE49-F238E27FC236}">
                <a16:creationId xmlns:a16="http://schemas.microsoft.com/office/drawing/2014/main" id="{650AFB4C-0874-46E8-90CD-6EE4CD37260C}"/>
              </a:ext>
            </a:extLst>
          </p:cNvPr>
          <p:cNvPicPr>
            <a:picLocks noChangeAspect="1"/>
          </p:cNvPicPr>
          <p:nvPr/>
        </p:nvPicPr>
        <p:blipFill>
          <a:blip r:embed="rId3"/>
          <a:stretch>
            <a:fillRect/>
          </a:stretch>
        </p:blipFill>
        <p:spPr>
          <a:xfrm>
            <a:off x="0" y="0"/>
            <a:ext cx="7385132" cy="3907766"/>
          </a:xfrm>
          <a:prstGeom prst="rect">
            <a:avLst/>
          </a:prstGeom>
        </p:spPr>
      </p:pic>
      <p:sp>
        <p:nvSpPr>
          <p:cNvPr id="4" name="TekstSylinder 3">
            <a:extLst>
              <a:ext uri="{FF2B5EF4-FFF2-40B4-BE49-F238E27FC236}">
                <a16:creationId xmlns:a16="http://schemas.microsoft.com/office/drawing/2014/main" id="{F9BC9D11-2F8F-4DBE-AAE0-2F8475C37358}"/>
              </a:ext>
            </a:extLst>
          </p:cNvPr>
          <p:cNvSpPr txBox="1"/>
          <p:nvPr/>
        </p:nvSpPr>
        <p:spPr>
          <a:xfrm>
            <a:off x="94890" y="5623105"/>
            <a:ext cx="5838077" cy="369332"/>
          </a:xfrm>
          <a:prstGeom prst="rect">
            <a:avLst/>
          </a:prstGeom>
          <a:noFill/>
        </p:spPr>
        <p:txBody>
          <a:bodyPr wrap="square" rtlCol="0">
            <a:spAutoFit/>
          </a:bodyPr>
          <a:lstStyle/>
          <a:p>
            <a:r>
              <a:rPr lang="nb-NO">
                <a:hlinkClick r:id="rId4"/>
              </a:rPr>
              <a:t>link til video om fritidsaktiviteter her</a:t>
            </a:r>
            <a:endParaRPr lang="nb-NO"/>
          </a:p>
        </p:txBody>
      </p:sp>
      <p:sp>
        <p:nvSpPr>
          <p:cNvPr id="6" name="TekstSylinder 5">
            <a:extLst>
              <a:ext uri="{FF2B5EF4-FFF2-40B4-BE49-F238E27FC236}">
                <a16:creationId xmlns:a16="http://schemas.microsoft.com/office/drawing/2014/main" id="{7019ED33-AFC6-40A7-9F10-2E02783B91BE}"/>
              </a:ext>
            </a:extLst>
          </p:cNvPr>
          <p:cNvSpPr txBox="1"/>
          <p:nvPr/>
        </p:nvSpPr>
        <p:spPr>
          <a:xfrm>
            <a:off x="158625" y="4024186"/>
            <a:ext cx="7385132" cy="106675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a:latin typeface="+mj-lt"/>
                <a:ea typeface="+mj-ea"/>
                <a:cs typeface="+mj-cs"/>
              </a:rPr>
              <a:t>Organiserte fritidsaktiviteter</a:t>
            </a:r>
          </a:p>
        </p:txBody>
      </p:sp>
      <p:sp>
        <p:nvSpPr>
          <p:cNvPr id="5" name="TekstSylinder 4">
            <a:extLst>
              <a:ext uri="{FF2B5EF4-FFF2-40B4-BE49-F238E27FC236}">
                <a16:creationId xmlns:a16="http://schemas.microsoft.com/office/drawing/2014/main" id="{7444EFFA-FF8D-498D-9D8C-37938BC977C5}"/>
              </a:ext>
            </a:extLst>
          </p:cNvPr>
          <p:cNvSpPr txBox="1"/>
          <p:nvPr/>
        </p:nvSpPr>
        <p:spPr>
          <a:xfrm>
            <a:off x="7739270" y="129540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Klubber trenger hjelp</a:t>
            </a:r>
          </a:p>
          <a:p>
            <a:endParaRPr lang="nb-NO"/>
          </a:p>
          <a:p>
            <a:r>
              <a:rPr lang="nb-NO"/>
              <a:t>Kan du bidra?</a:t>
            </a:r>
          </a:p>
          <a:p>
            <a:endParaRPr lang="nb-NO"/>
          </a:p>
          <a:p>
            <a:r>
              <a:rPr lang="nb-NO"/>
              <a:t>Har du erfaring med noe?</a:t>
            </a:r>
          </a:p>
        </p:txBody>
      </p:sp>
    </p:spTree>
    <p:extLst>
      <p:ext uri="{BB962C8B-B14F-4D97-AF65-F5344CB8AC3E}">
        <p14:creationId xmlns:p14="http://schemas.microsoft.com/office/powerpoint/2010/main" val="273922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8A3AC3A0-A688-434A-AF3A-5F5E6894F1E4}"/>
              </a:ext>
            </a:extLst>
          </p:cNvPr>
          <p:cNvSpPr>
            <a:spLocks noGrp="1"/>
          </p:cNvSpPr>
          <p:nvPr>
            <p:ph type="ftr" sz="quarter" idx="11"/>
          </p:nvPr>
        </p:nvSpPr>
        <p:spPr/>
        <p:txBody>
          <a:bodyPr/>
          <a:lstStyle/>
          <a:p>
            <a:r>
              <a:rPr lang="nb-NO"/>
              <a:t>Foreldre-skolesamarbeid</a:t>
            </a:r>
          </a:p>
        </p:txBody>
      </p:sp>
      <p:pic>
        <p:nvPicPr>
          <p:cNvPr id="3" name="Bilde 2">
            <a:extLst>
              <a:ext uri="{FF2B5EF4-FFF2-40B4-BE49-F238E27FC236}">
                <a16:creationId xmlns:a16="http://schemas.microsoft.com/office/drawing/2014/main" id="{51578F1E-746F-498E-82EB-47C938BB6B22}"/>
              </a:ext>
            </a:extLst>
          </p:cNvPr>
          <p:cNvPicPr>
            <a:picLocks noChangeAspect="1"/>
          </p:cNvPicPr>
          <p:nvPr/>
        </p:nvPicPr>
        <p:blipFill>
          <a:blip r:embed="rId3"/>
          <a:stretch>
            <a:fillRect/>
          </a:stretch>
        </p:blipFill>
        <p:spPr>
          <a:xfrm>
            <a:off x="1066098" y="590154"/>
            <a:ext cx="10059804" cy="5677692"/>
          </a:xfrm>
          <a:prstGeom prst="rect">
            <a:avLst/>
          </a:prstGeom>
        </p:spPr>
      </p:pic>
    </p:spTree>
    <p:extLst>
      <p:ext uri="{BB962C8B-B14F-4D97-AF65-F5344CB8AC3E}">
        <p14:creationId xmlns:p14="http://schemas.microsoft.com/office/powerpoint/2010/main" val="3660311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musikk, innendørs, piano, person&#10;&#10;Automatisk generert beskrivelse">
            <a:extLst>
              <a:ext uri="{FF2B5EF4-FFF2-40B4-BE49-F238E27FC236}">
                <a16:creationId xmlns:a16="http://schemas.microsoft.com/office/drawing/2014/main" id="{27DFA4AB-5BBC-4DD8-8F34-2A60DF885211}"/>
              </a:ext>
            </a:extLst>
          </p:cNvPr>
          <p:cNvPicPr>
            <a:picLocks noChangeAspect="1"/>
          </p:cNvPicPr>
          <p:nvPr/>
        </p:nvPicPr>
        <p:blipFill rotWithShape="1">
          <a:blip r:embed="rId3">
            <a:extLst>
              <a:ext uri="{28A0092B-C50C-407E-A947-70E740481C1C}">
                <a14:useLocalDpi xmlns:a14="http://schemas.microsoft.com/office/drawing/2010/main" val="0"/>
              </a:ext>
            </a:extLst>
          </a:blip>
          <a:srcRect t="15514" r="-2" b="1551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Bilde 6" descr="Et bilde som inneholder person, innendørs, sjakkbrikke&#10;&#10;Automatisk generert beskrivelse">
            <a:extLst>
              <a:ext uri="{FF2B5EF4-FFF2-40B4-BE49-F238E27FC236}">
                <a16:creationId xmlns:a16="http://schemas.microsoft.com/office/drawing/2014/main" id="{0A933B81-84CD-40BE-948C-F74F3289F08C}"/>
              </a:ext>
            </a:extLst>
          </p:cNvPr>
          <p:cNvPicPr>
            <a:picLocks noChangeAspect="1"/>
          </p:cNvPicPr>
          <p:nvPr/>
        </p:nvPicPr>
        <p:blipFill rotWithShape="1">
          <a:blip r:embed="rId4">
            <a:extLst>
              <a:ext uri="{28A0092B-C50C-407E-A947-70E740481C1C}">
                <a14:useLocalDpi xmlns:a14="http://schemas.microsoft.com/office/drawing/2010/main" val="0"/>
              </a:ext>
            </a:extLst>
          </a:blip>
          <a:srcRect t="15514" r="-2" b="15512"/>
          <a:stretch/>
        </p:blipFill>
        <p:spPr>
          <a:xfrm>
            <a:off x="4883025" y="353872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6" name="TekstSylinder 5">
            <a:extLst>
              <a:ext uri="{FF2B5EF4-FFF2-40B4-BE49-F238E27FC236}">
                <a16:creationId xmlns:a16="http://schemas.microsoft.com/office/drawing/2014/main" id="{176930E4-4663-4159-B9F3-47893CD3B8EC}"/>
              </a:ext>
            </a:extLst>
          </p:cNvPr>
          <p:cNvSpPr txBox="1"/>
          <p:nvPr/>
        </p:nvSpPr>
        <p:spPr>
          <a:xfrm>
            <a:off x="448056" y="859536"/>
            <a:ext cx="4832802" cy="12435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kern="1200">
                <a:solidFill>
                  <a:schemeClr val="tx1"/>
                </a:solidFill>
                <a:latin typeface="+mj-lt"/>
                <a:ea typeface="+mj-ea"/>
                <a:cs typeface="+mj-cs"/>
              </a:rPr>
              <a:t>Snakk sammen</a:t>
            </a:r>
          </a:p>
        </p:txBody>
      </p:sp>
      <p:sp>
        <p:nvSpPr>
          <p:cNvPr id="3" name="TekstSylinder 2">
            <a:extLst>
              <a:ext uri="{FF2B5EF4-FFF2-40B4-BE49-F238E27FC236}">
                <a16:creationId xmlns:a16="http://schemas.microsoft.com/office/drawing/2014/main" id="{69F0CAB7-5B7D-40E8-9739-92FB01C4E999}"/>
              </a:ext>
            </a:extLst>
          </p:cNvPr>
          <p:cNvSpPr txBox="1"/>
          <p:nvPr/>
        </p:nvSpPr>
        <p:spPr>
          <a:xfrm>
            <a:off x="448056" y="2512611"/>
            <a:ext cx="5559339" cy="3664351"/>
          </a:xfrm>
          <a:prstGeom prst="rect">
            <a:avLst/>
          </a:prstGeom>
        </p:spPr>
        <p:txBody>
          <a:bodyPr vert="horz" lIns="91440" tIns="45720" rIns="91440" bIns="45720" rtlCol="0">
            <a:normAutofit/>
          </a:bodyPr>
          <a:lstStyle/>
          <a:p>
            <a:pPr>
              <a:lnSpc>
                <a:spcPct val="150000"/>
              </a:lnSpc>
              <a:spcAft>
                <a:spcPts val="600"/>
              </a:spcAft>
            </a:pPr>
            <a:r>
              <a:rPr lang="en-US" sz="2000"/>
              <a:t>Hvorfor er det fint å være med på fritidsaktiviteter?</a:t>
            </a:r>
          </a:p>
        </p:txBody>
      </p:sp>
      <p:sp>
        <p:nvSpPr>
          <p:cNvPr id="2" name="Plassholder for bunntekst 1">
            <a:extLst>
              <a:ext uri="{FF2B5EF4-FFF2-40B4-BE49-F238E27FC236}">
                <a16:creationId xmlns:a16="http://schemas.microsoft.com/office/drawing/2014/main" id="{A226E623-4749-4327-8E46-B801039F3561}"/>
              </a:ext>
            </a:extLst>
          </p:cNvPr>
          <p:cNvSpPr>
            <a:spLocks noGrp="1"/>
          </p:cNvSpPr>
          <p:nvPr>
            <p:ph type="ftr" sz="quarter" idx="11"/>
          </p:nvPr>
        </p:nvSpPr>
        <p:spPr>
          <a:xfrm>
            <a:off x="1773936" y="6356350"/>
            <a:ext cx="2994766" cy="365125"/>
          </a:xfrm>
        </p:spPr>
        <p:txBody>
          <a:bodyPr vert="horz" lIns="91440" tIns="45720" rIns="91440" bIns="45720" rtlCol="0" anchor="ctr">
            <a:normAutofit/>
          </a:bodyPr>
          <a:lstStyle/>
          <a:p>
            <a:pPr algn="r">
              <a:spcAft>
                <a:spcPts val="600"/>
              </a:spcAft>
              <a:defRPr/>
            </a:pPr>
            <a:r>
              <a:rPr lang="en-US" kern="1200">
                <a:solidFill>
                  <a:schemeClr val="tx1">
                    <a:lumMod val="50000"/>
                    <a:lumOff val="50000"/>
                  </a:schemeClr>
                </a:solidFill>
                <a:latin typeface="+mn-lt"/>
                <a:ea typeface="+mn-ea"/>
                <a:cs typeface="+mn-cs"/>
              </a:rPr>
              <a:t>Foreldre-skolesamarbeid</a:t>
            </a:r>
          </a:p>
        </p:txBody>
      </p:sp>
    </p:spTree>
    <p:extLst>
      <p:ext uri="{BB962C8B-B14F-4D97-AF65-F5344CB8AC3E}">
        <p14:creationId xmlns:p14="http://schemas.microsoft.com/office/powerpoint/2010/main" val="392340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gress, fotball, felt, leker&#10;&#10;Automatisk generert beskrivelse">
            <a:extLst>
              <a:ext uri="{FF2B5EF4-FFF2-40B4-BE49-F238E27FC236}">
                <a16:creationId xmlns:a16="http://schemas.microsoft.com/office/drawing/2014/main" id="{BEC1D06C-7DB2-4986-ACFE-B0FEA37FC2F3}"/>
              </a:ext>
            </a:extLst>
          </p:cNvPr>
          <p:cNvPicPr>
            <a:picLocks noChangeAspect="1"/>
          </p:cNvPicPr>
          <p:nvPr/>
        </p:nvPicPr>
        <p:blipFill rotWithShape="1">
          <a:blip r:embed="rId3">
            <a:extLst>
              <a:ext uri="{28A0092B-C50C-407E-A947-70E740481C1C}">
                <a14:useLocalDpi xmlns:a14="http://schemas.microsoft.com/office/drawing/2010/main" val="0"/>
              </a:ext>
            </a:extLst>
          </a:blip>
          <a:srcRect t="32206" b="24316"/>
          <a:stretch/>
        </p:blipFill>
        <p:spPr>
          <a:xfrm>
            <a:off x="0" y="0"/>
            <a:ext cx="12192000" cy="305008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kstSylinder 1">
            <a:extLst>
              <a:ext uri="{FF2B5EF4-FFF2-40B4-BE49-F238E27FC236}">
                <a16:creationId xmlns:a16="http://schemas.microsoft.com/office/drawing/2014/main" id="{3C3F1E04-3585-4C7D-B8F9-D58593F7D7A9}"/>
              </a:ext>
            </a:extLst>
          </p:cNvPr>
          <p:cNvSpPr txBox="1"/>
          <p:nvPr/>
        </p:nvSpPr>
        <p:spPr>
          <a:xfrm>
            <a:off x="1688841" y="2653691"/>
            <a:ext cx="9647853" cy="3702659"/>
          </a:xfrm>
          <a:prstGeom prst="rect">
            <a:avLst/>
          </a:prstGeom>
        </p:spPr>
        <p:txBody>
          <a:bodyPr vert="horz" lIns="91440" tIns="45720" rIns="91440" bIns="45720" rtlCol="0" anchor="ctr">
            <a:normAutofit/>
          </a:bodyPr>
          <a:lstStyle/>
          <a:p>
            <a:pPr>
              <a:lnSpc>
                <a:spcPct val="150000"/>
              </a:lnSpc>
              <a:spcAft>
                <a:spcPts val="600"/>
              </a:spcAft>
            </a:pPr>
            <a:endParaRPr lang="nb-NO" sz="3600"/>
          </a:p>
          <a:p>
            <a:pPr>
              <a:lnSpc>
                <a:spcPct val="150000"/>
              </a:lnSpc>
              <a:spcAft>
                <a:spcPts val="600"/>
              </a:spcAft>
            </a:pPr>
            <a:endParaRPr lang="nb-NO" sz="3600"/>
          </a:p>
          <a:p>
            <a:pPr indent="-228600">
              <a:lnSpc>
                <a:spcPct val="90000"/>
              </a:lnSpc>
              <a:spcAft>
                <a:spcPts val="600"/>
              </a:spcAft>
              <a:buFont typeface="Arial" panose="020B0604020202020204" pitchFamily="34" charset="0"/>
              <a:buChar char="•"/>
            </a:pPr>
            <a:endParaRPr lang="en-US"/>
          </a:p>
        </p:txBody>
      </p:sp>
      <p:sp>
        <p:nvSpPr>
          <p:cNvPr id="7" name="Plassholder for bunntekst 1">
            <a:extLst>
              <a:ext uri="{FF2B5EF4-FFF2-40B4-BE49-F238E27FC236}">
                <a16:creationId xmlns:a16="http://schemas.microsoft.com/office/drawing/2014/main" id="{B69076E3-EAD3-4412-9F0C-3034F9BC429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75000"/>
                    <a:lumOff val="25000"/>
                  </a:schemeClr>
                </a:solidFill>
                <a:latin typeface="Calibri" panose="020F0502020204030204"/>
                <a:ea typeface="+mn-ea"/>
                <a:cs typeface="+mn-cs"/>
              </a:rPr>
              <a:t>Foreldre-skolesamarbeid</a:t>
            </a:r>
          </a:p>
        </p:txBody>
      </p:sp>
      <p:sp>
        <p:nvSpPr>
          <p:cNvPr id="6" name="TekstSylinder 5">
            <a:extLst>
              <a:ext uri="{FF2B5EF4-FFF2-40B4-BE49-F238E27FC236}">
                <a16:creationId xmlns:a16="http://schemas.microsoft.com/office/drawing/2014/main" id="{AC86EEEE-3066-4C73-90C0-30742EFD1BAF}"/>
              </a:ext>
            </a:extLst>
          </p:cNvPr>
          <p:cNvSpPr txBox="1"/>
          <p:nvPr/>
        </p:nvSpPr>
        <p:spPr>
          <a:xfrm>
            <a:off x="9311925" y="2582014"/>
            <a:ext cx="3307728" cy="371060"/>
          </a:xfrm>
          <a:prstGeom prst="rect">
            <a:avLst/>
          </a:prstGeom>
          <a:noFill/>
          <a:ln>
            <a:noFill/>
          </a:ln>
        </p:spPr>
        <p:txBody>
          <a:bodyPr wrap="square" rtlCol="0">
            <a:noAutofit/>
          </a:bodyPr>
          <a:lstStyle/>
          <a:p>
            <a:pPr algn="ctr">
              <a:spcAft>
                <a:spcPts val="600"/>
              </a:spcAft>
            </a:pPr>
            <a:r>
              <a:rPr lang="nb-NO" sz="1200">
                <a:solidFill>
                  <a:srgbClr val="FFFFFF"/>
                </a:solidFill>
              </a:rPr>
              <a:t>Bilde: Adria </a:t>
            </a:r>
            <a:r>
              <a:rPr lang="nb-NO" sz="1200" err="1">
                <a:solidFill>
                  <a:srgbClr val="FFFFFF"/>
                </a:solidFill>
              </a:rPr>
              <a:t>Crehuet</a:t>
            </a:r>
            <a:r>
              <a:rPr lang="nb-NO" sz="1200">
                <a:solidFill>
                  <a:srgbClr val="FFFFFF"/>
                </a:solidFill>
              </a:rPr>
              <a:t> </a:t>
            </a:r>
            <a:r>
              <a:rPr lang="nb-NO" sz="1200" err="1">
                <a:solidFill>
                  <a:srgbClr val="FFFFFF"/>
                </a:solidFill>
              </a:rPr>
              <a:t>Cano</a:t>
            </a:r>
            <a:r>
              <a:rPr lang="nb-NO" sz="1200">
                <a:solidFill>
                  <a:srgbClr val="FFFFFF"/>
                </a:solidFill>
              </a:rPr>
              <a:t>, </a:t>
            </a:r>
            <a:r>
              <a:rPr lang="nb-NO" sz="1200" err="1">
                <a:solidFill>
                  <a:srgbClr val="FFFFFF"/>
                </a:solidFill>
              </a:rPr>
              <a:t>Unsplash</a:t>
            </a:r>
            <a:endParaRPr lang="nb-NO" sz="1200">
              <a:solidFill>
                <a:srgbClr val="FFFFFF"/>
              </a:solidFill>
            </a:endParaRPr>
          </a:p>
        </p:txBody>
      </p:sp>
      <p:sp>
        <p:nvSpPr>
          <p:cNvPr id="3" name="Rektangel 2">
            <a:extLst>
              <a:ext uri="{FF2B5EF4-FFF2-40B4-BE49-F238E27FC236}">
                <a16:creationId xmlns:a16="http://schemas.microsoft.com/office/drawing/2014/main" id="{CFCFF55D-633B-400A-B8EF-696A995C020F}"/>
              </a:ext>
            </a:extLst>
          </p:cNvPr>
          <p:cNvSpPr/>
          <p:nvPr/>
        </p:nvSpPr>
        <p:spPr>
          <a:xfrm>
            <a:off x="2057399" y="3505716"/>
            <a:ext cx="8811883" cy="1077218"/>
          </a:xfrm>
          <a:prstGeom prst="rect">
            <a:avLst/>
          </a:prstGeom>
        </p:spPr>
        <p:txBody>
          <a:bodyPr wrap="square" lIns="91440" tIns="45720" rIns="91440" bIns="45720" anchor="t">
            <a:spAutoFit/>
          </a:bodyPr>
          <a:lstStyle/>
          <a:p>
            <a:pPr marL="457200" indent="-457200">
              <a:buFontTx/>
              <a:buChar char="-"/>
            </a:pPr>
            <a:r>
              <a:rPr lang="nb-NO" sz="3200"/>
              <a:t>Hvorfor kan det være vanskelig for barna </a:t>
            </a:r>
          </a:p>
          <a:p>
            <a:r>
              <a:rPr lang="nb-NO" sz="3200"/>
              <a:t>å være med på fritidsaktiviteter? </a:t>
            </a:r>
          </a:p>
        </p:txBody>
      </p:sp>
    </p:spTree>
    <p:extLst>
      <p:ext uri="{BB962C8B-B14F-4D97-AF65-F5344CB8AC3E}">
        <p14:creationId xmlns:p14="http://schemas.microsoft.com/office/powerpoint/2010/main" val="319997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e 5">
            <a:extLst>
              <a:ext uri="{FF2B5EF4-FFF2-40B4-BE49-F238E27FC236}">
                <a16:creationId xmlns:a16="http://schemas.microsoft.com/office/drawing/2014/main" id="{38A5E939-CDF7-469C-862B-6C447A433015}"/>
              </a:ext>
            </a:extLst>
          </p:cNvPr>
          <p:cNvPicPr>
            <a:picLocks noChangeAspect="1"/>
          </p:cNvPicPr>
          <p:nvPr/>
        </p:nvPicPr>
        <p:blipFill rotWithShape="1">
          <a:blip r:embed="rId3"/>
          <a:srcRect l="3454" r="3452"/>
          <a:stretch/>
        </p:blipFill>
        <p:spPr>
          <a:xfrm>
            <a:off x="842071" y="1180212"/>
            <a:ext cx="3925600" cy="4216821"/>
          </a:xfrm>
          <a:prstGeom prst="rect">
            <a:avLst/>
          </a:prstGeom>
        </p:spPr>
      </p:pic>
      <p:pic>
        <p:nvPicPr>
          <p:cNvPr id="6146" name="Picture 2" descr="blue and silver can on green grass">
            <a:extLst>
              <a:ext uri="{FF2B5EF4-FFF2-40B4-BE49-F238E27FC236}">
                <a16:creationId xmlns:a16="http://schemas.microsoft.com/office/drawing/2014/main" id="{9FC09206-939F-4C9D-9FAB-6F558B357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43" r="2" b="2"/>
          <a:stretch/>
        </p:blipFill>
        <p:spPr bwMode="auto">
          <a:xfrm>
            <a:off x="6182942" y="557190"/>
            <a:ext cx="5365590" cy="574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565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4" name="Rectangle 73">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Kan være et bilde av 1 person, står, yttertøy og står på ski">
            <a:extLst>
              <a:ext uri="{FF2B5EF4-FFF2-40B4-BE49-F238E27FC236}">
                <a16:creationId xmlns:a16="http://schemas.microsoft.com/office/drawing/2014/main" id="{223397FE-8F06-4C9E-9201-05399DBDDC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41" r="-1" b="21004"/>
          <a:stretch/>
        </p:blipFill>
        <p:spPr bwMode="auto">
          <a:xfrm>
            <a:off x="643467" y="557190"/>
            <a:ext cx="5346948" cy="574361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EA09B00D-1306-46CF-BA17-D87AA30A3D8C}"/>
              </a:ext>
            </a:extLst>
          </p:cNvPr>
          <p:cNvPicPr>
            <a:picLocks noChangeAspect="1"/>
          </p:cNvPicPr>
          <p:nvPr/>
        </p:nvPicPr>
        <p:blipFill rotWithShape="1">
          <a:blip r:embed="rId3"/>
          <a:srcRect r="6581"/>
          <a:stretch/>
        </p:blipFill>
        <p:spPr>
          <a:xfrm>
            <a:off x="7454097" y="1275907"/>
            <a:ext cx="3802238" cy="4070117"/>
          </a:xfrm>
          <a:prstGeom prst="rect">
            <a:avLst/>
          </a:prstGeom>
        </p:spPr>
      </p:pic>
    </p:spTree>
    <p:extLst>
      <p:ext uri="{BB962C8B-B14F-4D97-AF65-F5344CB8AC3E}">
        <p14:creationId xmlns:p14="http://schemas.microsoft.com/office/powerpoint/2010/main" val="131677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7D98F78-1BC3-4EEA-876E-29464B8DEC63}"/>
              </a:ext>
            </a:extLst>
          </p:cNvPr>
          <p:cNvPicPr>
            <a:picLocks noChangeAspect="1"/>
          </p:cNvPicPr>
          <p:nvPr/>
        </p:nvPicPr>
        <p:blipFill rotWithShape="1">
          <a:blip r:embed="rId2"/>
          <a:srcRect l="15605" r="22489" b="2"/>
          <a:stretch/>
        </p:blipFill>
        <p:spPr>
          <a:xfrm>
            <a:off x="696148" y="643467"/>
            <a:ext cx="5186303" cy="5571066"/>
          </a:xfrm>
          <a:prstGeom prst="rect">
            <a:avLst/>
          </a:prstGeom>
        </p:spPr>
      </p:pic>
      <p:pic>
        <p:nvPicPr>
          <p:cNvPr id="5" name="Bilde 4">
            <a:extLst>
              <a:ext uri="{FF2B5EF4-FFF2-40B4-BE49-F238E27FC236}">
                <a16:creationId xmlns:a16="http://schemas.microsoft.com/office/drawing/2014/main" id="{08F0D5C6-3805-4A81-984D-F726C9BEB97A}"/>
              </a:ext>
            </a:extLst>
          </p:cNvPr>
          <p:cNvPicPr>
            <a:picLocks noChangeAspect="1"/>
          </p:cNvPicPr>
          <p:nvPr/>
        </p:nvPicPr>
        <p:blipFill>
          <a:blip r:embed="rId3"/>
          <a:stretch>
            <a:fillRect/>
          </a:stretch>
        </p:blipFill>
        <p:spPr>
          <a:xfrm>
            <a:off x="6256865" y="2013479"/>
            <a:ext cx="5291667" cy="2831042"/>
          </a:xfrm>
          <a:prstGeom prst="rect">
            <a:avLst/>
          </a:prstGeom>
        </p:spPr>
      </p:pic>
      <p:sp>
        <p:nvSpPr>
          <p:cNvPr id="2" name="Plassholder for bunntekst 1">
            <a:extLst>
              <a:ext uri="{FF2B5EF4-FFF2-40B4-BE49-F238E27FC236}">
                <a16:creationId xmlns:a16="http://schemas.microsoft.com/office/drawing/2014/main" id="{C326229B-64EA-483F-86E4-526FF9DFAB84}"/>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a:t>Foreldre-skolesamarbeid</a:t>
            </a:r>
          </a:p>
        </p:txBody>
      </p:sp>
    </p:spTree>
    <p:extLst>
      <p:ext uri="{BB962C8B-B14F-4D97-AF65-F5344CB8AC3E}">
        <p14:creationId xmlns:p14="http://schemas.microsoft.com/office/powerpoint/2010/main" val="27109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8" name="Picture 14">
            <a:extLst>
              <a:ext uri="{FF2B5EF4-FFF2-40B4-BE49-F238E27FC236}">
                <a16:creationId xmlns:a16="http://schemas.microsoft.com/office/drawing/2014/main" id="{E40E232A-F22A-4892-9E78-A42A3149DF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60507" y="687855"/>
            <a:ext cx="4461784" cy="2543217"/>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4F1F33F-E9E7-44D2-AE08-F699382F7E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92770" y="504965"/>
            <a:ext cx="4624030" cy="2313279"/>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40" name="Picture 16">
            <a:extLst>
              <a:ext uri="{FF2B5EF4-FFF2-40B4-BE49-F238E27FC236}">
                <a16:creationId xmlns:a16="http://schemas.microsoft.com/office/drawing/2014/main" id="{7CFF287E-8AE5-4E72-B45F-ED001AACD6B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26115" y="3428998"/>
            <a:ext cx="1770405" cy="2553469"/>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9AD50BFA-E055-48BE-8538-7E6F6A1E9A01}"/>
              </a:ext>
            </a:extLst>
          </p:cNvPr>
          <p:cNvSpPr txBox="1"/>
          <p:nvPr/>
        </p:nvSpPr>
        <p:spPr>
          <a:xfrm>
            <a:off x="2900715" y="2868370"/>
            <a:ext cx="1602338" cy="461665"/>
          </a:xfrm>
          <a:prstGeom prst="rect">
            <a:avLst/>
          </a:prstGeom>
          <a:noFill/>
        </p:spPr>
        <p:txBody>
          <a:bodyPr wrap="square" rtlCol="0">
            <a:spAutoFit/>
          </a:bodyPr>
          <a:lstStyle/>
          <a:p>
            <a:r>
              <a:rPr lang="nb-NO" sz="2400"/>
              <a:t>sovepose</a:t>
            </a:r>
          </a:p>
        </p:txBody>
      </p:sp>
      <p:sp>
        <p:nvSpPr>
          <p:cNvPr id="6" name="TekstSylinder 5">
            <a:extLst>
              <a:ext uri="{FF2B5EF4-FFF2-40B4-BE49-F238E27FC236}">
                <a16:creationId xmlns:a16="http://schemas.microsoft.com/office/drawing/2014/main" id="{C1B71B51-B753-45F5-BB53-36E38AFC3AB4}"/>
              </a:ext>
            </a:extLst>
          </p:cNvPr>
          <p:cNvSpPr txBox="1"/>
          <p:nvPr/>
        </p:nvSpPr>
        <p:spPr>
          <a:xfrm flipH="1">
            <a:off x="8648421" y="2708570"/>
            <a:ext cx="891212" cy="461665"/>
          </a:xfrm>
          <a:prstGeom prst="rect">
            <a:avLst/>
          </a:prstGeom>
          <a:noFill/>
        </p:spPr>
        <p:txBody>
          <a:bodyPr wrap="square" rtlCol="0">
            <a:spAutoFit/>
          </a:bodyPr>
          <a:lstStyle/>
          <a:p>
            <a:r>
              <a:rPr lang="nb-NO" sz="2400"/>
              <a:t>telt</a:t>
            </a:r>
          </a:p>
        </p:txBody>
      </p:sp>
      <p:sp>
        <p:nvSpPr>
          <p:cNvPr id="7" name="TekstSylinder 6">
            <a:extLst>
              <a:ext uri="{FF2B5EF4-FFF2-40B4-BE49-F238E27FC236}">
                <a16:creationId xmlns:a16="http://schemas.microsoft.com/office/drawing/2014/main" id="{F349FEA9-3028-4852-919C-4CCC54714A93}"/>
              </a:ext>
            </a:extLst>
          </p:cNvPr>
          <p:cNvSpPr txBox="1"/>
          <p:nvPr/>
        </p:nvSpPr>
        <p:spPr>
          <a:xfrm flipH="1">
            <a:off x="8042688" y="5891370"/>
            <a:ext cx="2102677" cy="461665"/>
          </a:xfrm>
          <a:prstGeom prst="rect">
            <a:avLst/>
          </a:prstGeom>
          <a:noFill/>
        </p:spPr>
        <p:txBody>
          <a:bodyPr wrap="square" rtlCol="0">
            <a:spAutoFit/>
          </a:bodyPr>
          <a:lstStyle/>
          <a:p>
            <a:r>
              <a:rPr lang="nb-NO" sz="2400"/>
              <a:t>ryggsekk</a:t>
            </a:r>
          </a:p>
        </p:txBody>
      </p:sp>
      <p:pic>
        <p:nvPicPr>
          <p:cNvPr id="9" name="Bilde 8">
            <a:extLst>
              <a:ext uri="{FF2B5EF4-FFF2-40B4-BE49-F238E27FC236}">
                <a16:creationId xmlns:a16="http://schemas.microsoft.com/office/drawing/2014/main" id="{78832F7B-CF8D-4208-B72E-BDAD62EF1437}"/>
              </a:ext>
            </a:extLst>
          </p:cNvPr>
          <p:cNvPicPr>
            <a:picLocks noChangeAspect="1"/>
          </p:cNvPicPr>
          <p:nvPr/>
        </p:nvPicPr>
        <p:blipFill>
          <a:blip r:embed="rId5"/>
          <a:stretch>
            <a:fillRect/>
          </a:stretch>
        </p:blipFill>
        <p:spPr>
          <a:xfrm>
            <a:off x="1403027" y="3776608"/>
            <a:ext cx="4371222" cy="1979665"/>
          </a:xfrm>
          <a:prstGeom prst="rect">
            <a:avLst/>
          </a:prstGeom>
        </p:spPr>
      </p:pic>
      <p:sp>
        <p:nvSpPr>
          <p:cNvPr id="10" name="TekstSylinder 9">
            <a:extLst>
              <a:ext uri="{FF2B5EF4-FFF2-40B4-BE49-F238E27FC236}">
                <a16:creationId xmlns:a16="http://schemas.microsoft.com/office/drawing/2014/main" id="{94ACA30F-7313-499A-BA4F-EA62086C83A0}"/>
              </a:ext>
            </a:extLst>
          </p:cNvPr>
          <p:cNvSpPr txBox="1"/>
          <p:nvPr/>
        </p:nvSpPr>
        <p:spPr>
          <a:xfrm>
            <a:off x="2900715" y="5823745"/>
            <a:ext cx="1711108" cy="461665"/>
          </a:xfrm>
          <a:prstGeom prst="rect">
            <a:avLst/>
          </a:prstGeom>
          <a:noFill/>
        </p:spPr>
        <p:txBody>
          <a:bodyPr wrap="square" rtlCol="0">
            <a:spAutoFit/>
          </a:bodyPr>
          <a:lstStyle/>
          <a:p>
            <a:r>
              <a:rPr lang="nb-NO" sz="2400"/>
              <a:t>hengekøye</a:t>
            </a:r>
          </a:p>
        </p:txBody>
      </p:sp>
    </p:spTree>
    <p:extLst>
      <p:ext uri="{BB962C8B-B14F-4D97-AF65-F5344CB8AC3E}">
        <p14:creationId xmlns:p14="http://schemas.microsoft.com/office/powerpoint/2010/main" val="1375535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69AE407-2A59-47BB-92EB-E9A56ED34513}"/>
              </a:ext>
            </a:extLst>
          </p:cNvPr>
          <p:cNvPicPr>
            <a:picLocks noChangeAspect="1"/>
          </p:cNvPicPr>
          <p:nvPr/>
        </p:nvPicPr>
        <p:blipFill>
          <a:blip r:embed="rId2"/>
          <a:stretch>
            <a:fillRect/>
          </a:stretch>
        </p:blipFill>
        <p:spPr>
          <a:xfrm>
            <a:off x="2154476" y="646909"/>
            <a:ext cx="2557121" cy="2256660"/>
          </a:xfrm>
          <a:prstGeom prst="rect">
            <a:avLst/>
          </a:prstGeom>
        </p:spPr>
      </p:pic>
      <p:cxnSp>
        <p:nvCxnSpPr>
          <p:cNvPr id="11" name="Straight Connector 1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Bilde 2">
            <a:extLst>
              <a:ext uri="{FF2B5EF4-FFF2-40B4-BE49-F238E27FC236}">
                <a16:creationId xmlns:a16="http://schemas.microsoft.com/office/drawing/2014/main" id="{4E7F914E-E85B-45EB-AB51-A67F469CD3AC}"/>
              </a:ext>
            </a:extLst>
          </p:cNvPr>
          <p:cNvPicPr>
            <a:picLocks noChangeAspect="1"/>
          </p:cNvPicPr>
          <p:nvPr/>
        </p:nvPicPr>
        <p:blipFill>
          <a:blip r:embed="rId3"/>
          <a:stretch>
            <a:fillRect/>
          </a:stretch>
        </p:blipFill>
        <p:spPr>
          <a:xfrm>
            <a:off x="7890309" y="773343"/>
            <a:ext cx="2243532" cy="1923829"/>
          </a:xfrm>
          <a:prstGeom prst="rect">
            <a:avLst/>
          </a:prstGeom>
        </p:spPr>
      </p:pic>
      <p:cxnSp>
        <p:nvCxnSpPr>
          <p:cNvPr id="13" name="Straight Connector 1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Bilde 5">
            <a:extLst>
              <a:ext uri="{FF2B5EF4-FFF2-40B4-BE49-F238E27FC236}">
                <a16:creationId xmlns:a16="http://schemas.microsoft.com/office/drawing/2014/main" id="{E72071EF-F3CF-4316-B1B4-92541358D809}"/>
              </a:ext>
            </a:extLst>
          </p:cNvPr>
          <p:cNvPicPr>
            <a:picLocks noChangeAspect="1"/>
          </p:cNvPicPr>
          <p:nvPr/>
        </p:nvPicPr>
        <p:blipFill>
          <a:blip r:embed="rId4"/>
          <a:stretch>
            <a:fillRect/>
          </a:stretch>
        </p:blipFill>
        <p:spPr>
          <a:xfrm>
            <a:off x="2288745" y="3566332"/>
            <a:ext cx="2458973" cy="2299816"/>
          </a:xfrm>
          <a:prstGeom prst="rect">
            <a:avLst/>
          </a:prstGeom>
        </p:spPr>
      </p:pic>
      <p:pic>
        <p:nvPicPr>
          <p:cNvPr id="4" name="Bilde 3">
            <a:extLst>
              <a:ext uri="{FF2B5EF4-FFF2-40B4-BE49-F238E27FC236}">
                <a16:creationId xmlns:a16="http://schemas.microsoft.com/office/drawing/2014/main" id="{4A7B34FE-1401-4942-9F46-EC982253A948}"/>
              </a:ext>
            </a:extLst>
          </p:cNvPr>
          <p:cNvPicPr>
            <a:picLocks noChangeAspect="1"/>
          </p:cNvPicPr>
          <p:nvPr/>
        </p:nvPicPr>
        <p:blipFill>
          <a:blip r:embed="rId5"/>
          <a:stretch>
            <a:fillRect/>
          </a:stretch>
        </p:blipFill>
        <p:spPr>
          <a:xfrm>
            <a:off x="8107329" y="3519226"/>
            <a:ext cx="1621452" cy="2602119"/>
          </a:xfrm>
          <a:prstGeom prst="rect">
            <a:avLst/>
          </a:prstGeom>
        </p:spPr>
      </p:pic>
      <p:sp>
        <p:nvSpPr>
          <p:cNvPr id="2" name="Plassholder for bunntekst 1">
            <a:extLst>
              <a:ext uri="{FF2B5EF4-FFF2-40B4-BE49-F238E27FC236}">
                <a16:creationId xmlns:a16="http://schemas.microsoft.com/office/drawing/2014/main" id="{D3F3936F-26C4-4D2E-BD0E-2B46A2EC5F9F}"/>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a:t>Foreldre-skolesamarbeid</a:t>
            </a:r>
          </a:p>
        </p:txBody>
      </p:sp>
      <p:sp>
        <p:nvSpPr>
          <p:cNvPr id="7" name="Rektangel 6">
            <a:extLst>
              <a:ext uri="{FF2B5EF4-FFF2-40B4-BE49-F238E27FC236}">
                <a16:creationId xmlns:a16="http://schemas.microsoft.com/office/drawing/2014/main" id="{B697E004-4C9B-4FD3-961D-7A8A3BF99EA0}"/>
              </a:ext>
            </a:extLst>
          </p:cNvPr>
          <p:cNvSpPr/>
          <p:nvPr/>
        </p:nvSpPr>
        <p:spPr>
          <a:xfrm>
            <a:off x="8583830" y="2784619"/>
            <a:ext cx="1013419" cy="461665"/>
          </a:xfrm>
          <a:prstGeom prst="rect">
            <a:avLst/>
          </a:prstGeom>
        </p:spPr>
        <p:txBody>
          <a:bodyPr wrap="none">
            <a:spAutoFit/>
          </a:bodyPr>
          <a:lstStyle/>
          <a:p>
            <a:r>
              <a:rPr lang="nb-NO" sz="2400"/>
              <a:t>fotball</a:t>
            </a:r>
          </a:p>
        </p:txBody>
      </p:sp>
      <p:sp>
        <p:nvSpPr>
          <p:cNvPr id="8" name="Rektangel 7">
            <a:extLst>
              <a:ext uri="{FF2B5EF4-FFF2-40B4-BE49-F238E27FC236}">
                <a16:creationId xmlns:a16="http://schemas.microsoft.com/office/drawing/2014/main" id="{36ADF23B-E54B-4A08-89DA-BD68F1F5AFF4}"/>
              </a:ext>
            </a:extLst>
          </p:cNvPr>
          <p:cNvSpPr/>
          <p:nvPr/>
        </p:nvSpPr>
        <p:spPr>
          <a:xfrm>
            <a:off x="2594751" y="2944294"/>
            <a:ext cx="1445011" cy="461665"/>
          </a:xfrm>
          <a:prstGeom prst="rect">
            <a:avLst/>
          </a:prstGeom>
        </p:spPr>
        <p:txBody>
          <a:bodyPr wrap="none">
            <a:spAutoFit/>
          </a:bodyPr>
          <a:lstStyle/>
          <a:p>
            <a:r>
              <a:rPr lang="nb-NO" sz="2400"/>
              <a:t>fotballsko</a:t>
            </a:r>
          </a:p>
        </p:txBody>
      </p:sp>
      <p:sp>
        <p:nvSpPr>
          <p:cNvPr id="9" name="Rektangel 8">
            <a:extLst>
              <a:ext uri="{FF2B5EF4-FFF2-40B4-BE49-F238E27FC236}">
                <a16:creationId xmlns:a16="http://schemas.microsoft.com/office/drawing/2014/main" id="{F51A1FC9-2441-4907-B262-DE3354EC4E36}"/>
              </a:ext>
            </a:extLst>
          </p:cNvPr>
          <p:cNvSpPr/>
          <p:nvPr/>
        </p:nvSpPr>
        <p:spPr>
          <a:xfrm>
            <a:off x="2735505" y="5794400"/>
            <a:ext cx="1395062" cy="461665"/>
          </a:xfrm>
          <a:prstGeom prst="rect">
            <a:avLst/>
          </a:prstGeom>
        </p:spPr>
        <p:txBody>
          <a:bodyPr wrap="none">
            <a:spAutoFit/>
          </a:bodyPr>
          <a:lstStyle/>
          <a:p>
            <a:r>
              <a:rPr lang="nb-NO" sz="2400"/>
              <a:t>volleyball</a:t>
            </a:r>
          </a:p>
        </p:txBody>
      </p:sp>
      <p:sp>
        <p:nvSpPr>
          <p:cNvPr id="10" name="Rektangel 9">
            <a:extLst>
              <a:ext uri="{FF2B5EF4-FFF2-40B4-BE49-F238E27FC236}">
                <a16:creationId xmlns:a16="http://schemas.microsoft.com/office/drawing/2014/main" id="{449C7ED1-8100-4BE7-9574-F1F1441B55A1}"/>
              </a:ext>
            </a:extLst>
          </p:cNvPr>
          <p:cNvSpPr/>
          <p:nvPr/>
        </p:nvSpPr>
        <p:spPr>
          <a:xfrm>
            <a:off x="8011012" y="5793426"/>
            <a:ext cx="1814086" cy="461665"/>
          </a:xfrm>
          <a:prstGeom prst="rect">
            <a:avLst/>
          </a:prstGeom>
        </p:spPr>
        <p:txBody>
          <a:bodyPr wrap="none">
            <a:spAutoFit/>
          </a:bodyPr>
          <a:lstStyle/>
          <a:p>
            <a:r>
              <a:rPr lang="nb-NO" sz="2400"/>
              <a:t>sparkesykkel</a:t>
            </a:r>
          </a:p>
        </p:txBody>
      </p:sp>
    </p:spTree>
    <p:extLst>
      <p:ext uri="{BB962C8B-B14F-4D97-AF65-F5344CB8AC3E}">
        <p14:creationId xmlns:p14="http://schemas.microsoft.com/office/powerpoint/2010/main" val="2527111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B26C87DE-0AE4-4352-8AF2-2C8735B329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9521" y="3671316"/>
            <a:ext cx="2939919" cy="23960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t bilde som inneholder klær&#10;&#10;Automatisk generert beskrivelse">
            <a:extLst>
              <a:ext uri="{FF2B5EF4-FFF2-40B4-BE49-F238E27FC236}">
                <a16:creationId xmlns:a16="http://schemas.microsoft.com/office/drawing/2014/main" id="{EC944C5C-617C-4EDE-959C-20878C778B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21700" y="3428998"/>
            <a:ext cx="1966171" cy="2553469"/>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8014EBA5-4B30-4842-9A4E-78740156A6CD}"/>
              </a:ext>
            </a:extLst>
          </p:cNvPr>
          <p:cNvPicPr>
            <a:picLocks noChangeAspect="1"/>
          </p:cNvPicPr>
          <p:nvPr/>
        </p:nvPicPr>
        <p:blipFill>
          <a:blip r:embed="rId4"/>
          <a:stretch>
            <a:fillRect/>
          </a:stretch>
        </p:blipFill>
        <p:spPr>
          <a:xfrm>
            <a:off x="2395445" y="835520"/>
            <a:ext cx="2375192" cy="1740441"/>
          </a:xfrm>
          <a:prstGeom prst="rect">
            <a:avLst/>
          </a:prstGeom>
        </p:spPr>
      </p:pic>
      <p:sp>
        <p:nvSpPr>
          <p:cNvPr id="10" name="TekstSylinder 9">
            <a:extLst>
              <a:ext uri="{FF2B5EF4-FFF2-40B4-BE49-F238E27FC236}">
                <a16:creationId xmlns:a16="http://schemas.microsoft.com/office/drawing/2014/main" id="{82E38D41-B794-466C-A9F3-A0B4CE0DD2B2}"/>
              </a:ext>
            </a:extLst>
          </p:cNvPr>
          <p:cNvSpPr txBox="1"/>
          <p:nvPr/>
        </p:nvSpPr>
        <p:spPr>
          <a:xfrm flipH="1">
            <a:off x="2672179" y="2705911"/>
            <a:ext cx="2344498" cy="461665"/>
          </a:xfrm>
          <a:prstGeom prst="rect">
            <a:avLst/>
          </a:prstGeom>
          <a:noFill/>
        </p:spPr>
        <p:txBody>
          <a:bodyPr wrap="square" rtlCol="0">
            <a:spAutoFit/>
          </a:bodyPr>
          <a:lstStyle/>
          <a:p>
            <a:r>
              <a:rPr lang="nb-NO" sz="2400"/>
              <a:t>badering</a:t>
            </a:r>
          </a:p>
        </p:txBody>
      </p:sp>
      <p:pic>
        <p:nvPicPr>
          <p:cNvPr id="11" name="Bilde 10">
            <a:extLst>
              <a:ext uri="{FF2B5EF4-FFF2-40B4-BE49-F238E27FC236}">
                <a16:creationId xmlns:a16="http://schemas.microsoft.com/office/drawing/2014/main" id="{5236E52E-0143-4651-84B9-4BDEC4E80B11}"/>
              </a:ext>
            </a:extLst>
          </p:cNvPr>
          <p:cNvPicPr>
            <a:picLocks noChangeAspect="1"/>
          </p:cNvPicPr>
          <p:nvPr/>
        </p:nvPicPr>
        <p:blipFill>
          <a:blip r:embed="rId5"/>
          <a:stretch>
            <a:fillRect/>
          </a:stretch>
        </p:blipFill>
        <p:spPr>
          <a:xfrm>
            <a:off x="7000473" y="1032114"/>
            <a:ext cx="3828110" cy="1601033"/>
          </a:xfrm>
          <a:prstGeom prst="rect">
            <a:avLst/>
          </a:prstGeom>
        </p:spPr>
      </p:pic>
      <p:sp>
        <p:nvSpPr>
          <p:cNvPr id="13" name="TekstSylinder 12">
            <a:extLst>
              <a:ext uri="{FF2B5EF4-FFF2-40B4-BE49-F238E27FC236}">
                <a16:creationId xmlns:a16="http://schemas.microsoft.com/office/drawing/2014/main" id="{B3487A95-B6F0-4A31-8627-BF5B13AEDF49}"/>
              </a:ext>
            </a:extLst>
          </p:cNvPr>
          <p:cNvSpPr txBox="1"/>
          <p:nvPr/>
        </p:nvSpPr>
        <p:spPr>
          <a:xfrm>
            <a:off x="8154026" y="2752078"/>
            <a:ext cx="2053132" cy="461665"/>
          </a:xfrm>
          <a:prstGeom prst="rect">
            <a:avLst/>
          </a:prstGeom>
          <a:noFill/>
        </p:spPr>
        <p:txBody>
          <a:bodyPr wrap="square" rtlCol="0">
            <a:spAutoFit/>
          </a:bodyPr>
          <a:lstStyle/>
          <a:p>
            <a:r>
              <a:rPr lang="nb-NO" sz="2400"/>
              <a:t>fiskestang</a:t>
            </a:r>
          </a:p>
        </p:txBody>
      </p:sp>
      <p:sp>
        <p:nvSpPr>
          <p:cNvPr id="14" name="TekstSylinder 13">
            <a:extLst>
              <a:ext uri="{FF2B5EF4-FFF2-40B4-BE49-F238E27FC236}">
                <a16:creationId xmlns:a16="http://schemas.microsoft.com/office/drawing/2014/main" id="{71418791-65BE-4D44-94DF-D71EAA9E3127}"/>
              </a:ext>
            </a:extLst>
          </p:cNvPr>
          <p:cNvSpPr txBox="1"/>
          <p:nvPr/>
        </p:nvSpPr>
        <p:spPr>
          <a:xfrm>
            <a:off x="7918953" y="5966871"/>
            <a:ext cx="2324602" cy="461665"/>
          </a:xfrm>
          <a:prstGeom prst="rect">
            <a:avLst/>
          </a:prstGeom>
          <a:noFill/>
        </p:spPr>
        <p:txBody>
          <a:bodyPr wrap="square" rtlCol="0">
            <a:spAutoFit/>
          </a:bodyPr>
          <a:lstStyle/>
          <a:p>
            <a:r>
              <a:rPr lang="nb-NO" sz="2400"/>
              <a:t>redningsvest</a:t>
            </a:r>
          </a:p>
        </p:txBody>
      </p:sp>
      <p:sp>
        <p:nvSpPr>
          <p:cNvPr id="15" name="TekstSylinder 14">
            <a:extLst>
              <a:ext uri="{FF2B5EF4-FFF2-40B4-BE49-F238E27FC236}">
                <a16:creationId xmlns:a16="http://schemas.microsoft.com/office/drawing/2014/main" id="{EB7F36F2-E235-4262-900A-A9F79F34B5AC}"/>
              </a:ext>
            </a:extLst>
          </p:cNvPr>
          <p:cNvSpPr txBox="1"/>
          <p:nvPr/>
        </p:nvSpPr>
        <p:spPr>
          <a:xfrm>
            <a:off x="2556101" y="5988085"/>
            <a:ext cx="1686757" cy="461665"/>
          </a:xfrm>
          <a:prstGeom prst="rect">
            <a:avLst/>
          </a:prstGeom>
          <a:noFill/>
        </p:spPr>
        <p:txBody>
          <a:bodyPr wrap="square" rtlCol="0">
            <a:spAutoFit/>
          </a:bodyPr>
          <a:lstStyle/>
          <a:p>
            <a:r>
              <a:rPr lang="nb-NO" sz="2400" dirty="0"/>
              <a:t>snorkelsett</a:t>
            </a:r>
          </a:p>
        </p:txBody>
      </p:sp>
    </p:spTree>
    <p:extLst>
      <p:ext uri="{BB962C8B-B14F-4D97-AF65-F5344CB8AC3E}">
        <p14:creationId xmlns:p14="http://schemas.microsoft.com/office/powerpoint/2010/main" val="296527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2FF0887-BD82-4606-8AAF-CC12FA08E2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9776" y="354980"/>
            <a:ext cx="2983245" cy="254321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080" name="Picture 8">
            <a:extLst>
              <a:ext uri="{FF2B5EF4-FFF2-40B4-BE49-F238E27FC236}">
                <a16:creationId xmlns:a16="http://schemas.microsoft.com/office/drawing/2014/main" id="{312CFECE-9D5B-42A2-92A0-9A932DB7BE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92593" y="354980"/>
            <a:ext cx="3824386" cy="254321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8">
            <a:extLst>
              <a:ext uri="{FF2B5EF4-FFF2-40B4-BE49-F238E27FC236}">
                <a16:creationId xmlns:a16="http://schemas.microsoft.com/office/drawing/2014/main" id="{8E1D5FD7-E9AD-4CC6-B884-046973701A2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76455" y="3567498"/>
            <a:ext cx="2332676" cy="23326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A4DA8DD-63D5-4870-AD6A-23CEB917F88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69498" y="3463680"/>
            <a:ext cx="2070576" cy="2379972"/>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E27AE995-C93E-49D0-900B-12A4456C206E}"/>
              </a:ext>
            </a:extLst>
          </p:cNvPr>
          <p:cNvSpPr txBox="1"/>
          <p:nvPr/>
        </p:nvSpPr>
        <p:spPr>
          <a:xfrm>
            <a:off x="2593828" y="3002015"/>
            <a:ext cx="2034320" cy="461665"/>
          </a:xfrm>
          <a:prstGeom prst="rect">
            <a:avLst/>
          </a:prstGeom>
          <a:noFill/>
        </p:spPr>
        <p:txBody>
          <a:bodyPr wrap="square" rtlCol="0">
            <a:spAutoFit/>
          </a:bodyPr>
          <a:lstStyle/>
          <a:p>
            <a:r>
              <a:rPr lang="nb-NO" sz="2400"/>
              <a:t>rulleskøyter</a:t>
            </a:r>
          </a:p>
        </p:txBody>
      </p:sp>
      <p:sp>
        <p:nvSpPr>
          <p:cNvPr id="6" name="TekstSylinder 5">
            <a:extLst>
              <a:ext uri="{FF2B5EF4-FFF2-40B4-BE49-F238E27FC236}">
                <a16:creationId xmlns:a16="http://schemas.microsoft.com/office/drawing/2014/main" id="{BA80F38F-F428-401A-A7D4-517E41555A32}"/>
              </a:ext>
            </a:extLst>
          </p:cNvPr>
          <p:cNvSpPr txBox="1"/>
          <p:nvPr/>
        </p:nvSpPr>
        <p:spPr>
          <a:xfrm>
            <a:off x="2593828" y="5986238"/>
            <a:ext cx="1731145" cy="461665"/>
          </a:xfrm>
          <a:prstGeom prst="rect">
            <a:avLst/>
          </a:prstGeom>
          <a:noFill/>
        </p:spPr>
        <p:txBody>
          <a:bodyPr wrap="square" rtlCol="0">
            <a:spAutoFit/>
          </a:bodyPr>
          <a:lstStyle/>
          <a:p>
            <a:r>
              <a:rPr lang="nb-NO" sz="2400"/>
              <a:t>skateboard</a:t>
            </a:r>
          </a:p>
        </p:txBody>
      </p:sp>
      <p:sp>
        <p:nvSpPr>
          <p:cNvPr id="7" name="TekstSylinder 6">
            <a:extLst>
              <a:ext uri="{FF2B5EF4-FFF2-40B4-BE49-F238E27FC236}">
                <a16:creationId xmlns:a16="http://schemas.microsoft.com/office/drawing/2014/main" id="{2F315EC9-7E17-4CC5-982B-8380F0A40193}"/>
              </a:ext>
            </a:extLst>
          </p:cNvPr>
          <p:cNvSpPr txBox="1"/>
          <p:nvPr/>
        </p:nvSpPr>
        <p:spPr>
          <a:xfrm>
            <a:off x="8243854" y="6041355"/>
            <a:ext cx="921864" cy="461665"/>
          </a:xfrm>
          <a:prstGeom prst="rect">
            <a:avLst/>
          </a:prstGeom>
          <a:noFill/>
        </p:spPr>
        <p:txBody>
          <a:bodyPr wrap="square" rtlCol="0">
            <a:spAutoFit/>
          </a:bodyPr>
          <a:lstStyle/>
          <a:p>
            <a:r>
              <a:rPr lang="nb-NO" sz="2400"/>
              <a:t>hjelm</a:t>
            </a:r>
          </a:p>
        </p:txBody>
      </p:sp>
      <p:sp>
        <p:nvSpPr>
          <p:cNvPr id="8" name="TekstSylinder 7">
            <a:extLst>
              <a:ext uri="{FF2B5EF4-FFF2-40B4-BE49-F238E27FC236}">
                <a16:creationId xmlns:a16="http://schemas.microsoft.com/office/drawing/2014/main" id="{32E0FB97-23DF-4F7A-9EA1-4FB762D4AF41}"/>
              </a:ext>
            </a:extLst>
          </p:cNvPr>
          <p:cNvSpPr txBox="1"/>
          <p:nvPr/>
        </p:nvSpPr>
        <p:spPr>
          <a:xfrm>
            <a:off x="7495377" y="2932877"/>
            <a:ext cx="2620458" cy="461665"/>
          </a:xfrm>
          <a:prstGeom prst="rect">
            <a:avLst/>
          </a:prstGeom>
          <a:noFill/>
        </p:spPr>
        <p:txBody>
          <a:bodyPr wrap="square" rtlCol="0">
            <a:spAutoFit/>
          </a:bodyPr>
          <a:lstStyle/>
          <a:p>
            <a:r>
              <a:rPr lang="nb-NO" sz="2400" dirty="0" err="1"/>
              <a:t>kunstløpskøyter</a:t>
            </a:r>
            <a:endParaRPr lang="nb-NO" sz="2400" dirty="0"/>
          </a:p>
        </p:txBody>
      </p:sp>
    </p:spTree>
    <p:extLst>
      <p:ext uri="{BB962C8B-B14F-4D97-AF65-F5344CB8AC3E}">
        <p14:creationId xmlns:p14="http://schemas.microsoft.com/office/powerpoint/2010/main" val="3569202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68F7339-54F9-4798-A7A5-AC9C02C5D99F}"/>
              </a:ext>
            </a:extLst>
          </p:cNvPr>
          <p:cNvPicPr>
            <a:picLocks noChangeAspect="1"/>
          </p:cNvPicPr>
          <p:nvPr/>
        </p:nvPicPr>
        <p:blipFill>
          <a:blip r:embed="rId2"/>
          <a:stretch>
            <a:fillRect/>
          </a:stretch>
        </p:blipFill>
        <p:spPr>
          <a:xfrm>
            <a:off x="1499550" y="176209"/>
            <a:ext cx="564088" cy="4604800"/>
          </a:xfrm>
          <a:prstGeom prst="rect">
            <a:avLst/>
          </a:prstGeom>
        </p:spPr>
      </p:pic>
      <p:cxnSp>
        <p:nvCxnSpPr>
          <p:cNvPr id="5130" name="Straight Connector 134">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Bilde 3">
            <a:extLst>
              <a:ext uri="{FF2B5EF4-FFF2-40B4-BE49-F238E27FC236}">
                <a16:creationId xmlns:a16="http://schemas.microsoft.com/office/drawing/2014/main" id="{F9C107D9-B5F6-4B31-BA76-FCCB07061808}"/>
              </a:ext>
            </a:extLst>
          </p:cNvPr>
          <p:cNvPicPr>
            <a:picLocks noChangeAspect="1"/>
          </p:cNvPicPr>
          <p:nvPr/>
        </p:nvPicPr>
        <p:blipFill>
          <a:blip r:embed="rId3"/>
          <a:stretch>
            <a:fillRect/>
          </a:stretch>
        </p:blipFill>
        <p:spPr>
          <a:xfrm>
            <a:off x="3832069" y="176209"/>
            <a:ext cx="1439000" cy="4604800"/>
          </a:xfrm>
          <a:prstGeom prst="rect">
            <a:avLst/>
          </a:prstGeom>
        </p:spPr>
      </p:pic>
      <p:cxnSp>
        <p:nvCxnSpPr>
          <p:cNvPr id="5131" name="Straight Connector 136">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Bilde 6">
            <a:extLst>
              <a:ext uri="{FF2B5EF4-FFF2-40B4-BE49-F238E27FC236}">
                <a16:creationId xmlns:a16="http://schemas.microsoft.com/office/drawing/2014/main" id="{8B902AC3-E402-40F7-8050-56D257FBAA54}"/>
              </a:ext>
            </a:extLst>
          </p:cNvPr>
          <p:cNvPicPr>
            <a:picLocks noChangeAspect="1"/>
          </p:cNvPicPr>
          <p:nvPr/>
        </p:nvPicPr>
        <p:blipFill>
          <a:blip r:embed="rId4"/>
          <a:stretch>
            <a:fillRect/>
          </a:stretch>
        </p:blipFill>
        <p:spPr>
          <a:xfrm>
            <a:off x="6235726" y="2478609"/>
            <a:ext cx="2560320" cy="1894636"/>
          </a:xfrm>
          <a:prstGeom prst="rect">
            <a:avLst/>
          </a:prstGeom>
        </p:spPr>
      </p:pic>
      <p:cxnSp>
        <p:nvCxnSpPr>
          <p:cNvPr id="5132" name="Straight Connector 138">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A0EDDAA2-CB1E-4C53-8ACF-32BB3FCC8D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20662" y="2686635"/>
            <a:ext cx="2560320" cy="147858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AE411711-21E0-4E45-B0F6-AFDDB100DED5}"/>
              </a:ext>
            </a:extLst>
          </p:cNvPr>
          <p:cNvSpPr txBox="1"/>
          <p:nvPr/>
        </p:nvSpPr>
        <p:spPr>
          <a:xfrm flipH="1">
            <a:off x="9723844" y="5152835"/>
            <a:ext cx="1641029" cy="461665"/>
          </a:xfrm>
          <a:prstGeom prst="rect">
            <a:avLst/>
          </a:prstGeom>
          <a:noFill/>
        </p:spPr>
        <p:txBody>
          <a:bodyPr wrap="square" rtlCol="0">
            <a:spAutoFit/>
          </a:bodyPr>
          <a:lstStyle/>
          <a:p>
            <a:r>
              <a:rPr lang="nb-NO" sz="2400" dirty="0"/>
              <a:t>Rattkjelke</a:t>
            </a:r>
          </a:p>
        </p:txBody>
      </p:sp>
      <p:sp>
        <p:nvSpPr>
          <p:cNvPr id="11" name="TekstSylinder 10">
            <a:extLst>
              <a:ext uri="{FF2B5EF4-FFF2-40B4-BE49-F238E27FC236}">
                <a16:creationId xmlns:a16="http://schemas.microsoft.com/office/drawing/2014/main" id="{3E8A23DB-DDCB-47E8-964F-AE089C049DB7}"/>
              </a:ext>
            </a:extLst>
          </p:cNvPr>
          <p:cNvSpPr txBox="1"/>
          <p:nvPr/>
        </p:nvSpPr>
        <p:spPr>
          <a:xfrm>
            <a:off x="6897960" y="5152836"/>
            <a:ext cx="1894619" cy="461665"/>
          </a:xfrm>
          <a:prstGeom prst="rect">
            <a:avLst/>
          </a:prstGeom>
          <a:noFill/>
        </p:spPr>
        <p:txBody>
          <a:bodyPr wrap="square" rtlCol="0">
            <a:spAutoFit/>
          </a:bodyPr>
          <a:lstStyle/>
          <a:p>
            <a:r>
              <a:rPr lang="nb-NO" sz="2400" err="1"/>
              <a:t>langrennsko</a:t>
            </a:r>
            <a:endParaRPr lang="nb-NO" sz="2400"/>
          </a:p>
        </p:txBody>
      </p:sp>
      <p:sp>
        <p:nvSpPr>
          <p:cNvPr id="12" name="TekstSylinder 11">
            <a:extLst>
              <a:ext uri="{FF2B5EF4-FFF2-40B4-BE49-F238E27FC236}">
                <a16:creationId xmlns:a16="http://schemas.microsoft.com/office/drawing/2014/main" id="{C19F8AF6-BFFF-4A00-B541-11762C9AF097}"/>
              </a:ext>
            </a:extLst>
          </p:cNvPr>
          <p:cNvSpPr txBox="1"/>
          <p:nvPr/>
        </p:nvSpPr>
        <p:spPr>
          <a:xfrm flipH="1">
            <a:off x="1421797" y="5152835"/>
            <a:ext cx="668643" cy="461665"/>
          </a:xfrm>
          <a:prstGeom prst="rect">
            <a:avLst/>
          </a:prstGeom>
          <a:noFill/>
        </p:spPr>
        <p:txBody>
          <a:bodyPr wrap="square" rtlCol="0">
            <a:spAutoFit/>
          </a:bodyPr>
          <a:lstStyle/>
          <a:p>
            <a:r>
              <a:rPr lang="nb-NO" sz="2400"/>
              <a:t>ski</a:t>
            </a:r>
          </a:p>
        </p:txBody>
      </p:sp>
      <p:sp>
        <p:nvSpPr>
          <p:cNvPr id="13" name="TekstSylinder 12">
            <a:extLst>
              <a:ext uri="{FF2B5EF4-FFF2-40B4-BE49-F238E27FC236}">
                <a16:creationId xmlns:a16="http://schemas.microsoft.com/office/drawing/2014/main" id="{94942113-679C-4507-A495-1D265E6863EF}"/>
              </a:ext>
            </a:extLst>
          </p:cNvPr>
          <p:cNvSpPr txBox="1"/>
          <p:nvPr/>
        </p:nvSpPr>
        <p:spPr>
          <a:xfrm>
            <a:off x="4131072" y="5157926"/>
            <a:ext cx="1731146" cy="461665"/>
          </a:xfrm>
          <a:prstGeom prst="rect">
            <a:avLst/>
          </a:prstGeom>
          <a:noFill/>
        </p:spPr>
        <p:txBody>
          <a:bodyPr wrap="square" rtlCol="0">
            <a:spAutoFit/>
          </a:bodyPr>
          <a:lstStyle/>
          <a:p>
            <a:r>
              <a:rPr lang="nb-NO" sz="2400"/>
              <a:t>staver</a:t>
            </a:r>
          </a:p>
        </p:txBody>
      </p:sp>
    </p:spTree>
    <p:extLst>
      <p:ext uri="{BB962C8B-B14F-4D97-AF65-F5344CB8AC3E}">
        <p14:creationId xmlns:p14="http://schemas.microsoft.com/office/powerpoint/2010/main" val="2693579164"/>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FFB3114DA39EF499975C74E2D341A04" ma:contentTypeVersion="10" ma:contentTypeDescription="Opprett et nytt dokument." ma:contentTypeScope="" ma:versionID="eb1aaf1648d0ddde881fcadae93e0899">
  <xsd:schema xmlns:xsd="http://www.w3.org/2001/XMLSchema" xmlns:xs="http://www.w3.org/2001/XMLSchema" xmlns:p="http://schemas.microsoft.com/office/2006/metadata/properties" xmlns:ns2="0524d0b0-d365-43d7-96f9-5168b1f9b0ea" xmlns:ns3="63ebe098-6dff-4b00-be21-a43be8ba5788" targetNamespace="http://schemas.microsoft.com/office/2006/metadata/properties" ma:root="true" ma:fieldsID="0233961eb223702d3b8c1850928840f0" ns2:_="" ns3:_="">
    <xsd:import namespace="0524d0b0-d365-43d7-96f9-5168b1f9b0ea"/>
    <xsd:import namespace="63ebe098-6dff-4b00-be21-a43be8ba57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24d0b0-d365-43d7-96f9-5168b1f9b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ebe098-6dff-4b00-be21-a43be8ba5788"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0878B7-64DF-481D-AC9A-3D1796D5DF5D}">
  <ds:schemaRefs>
    <ds:schemaRef ds:uri="http://purl.org/dc/elements/1.1/"/>
    <ds:schemaRef ds:uri="http://schemas.microsoft.com/office/infopath/2007/PartnerControls"/>
    <ds:schemaRef ds:uri="http://schemas.microsoft.com/office/2006/metadata/properties"/>
    <ds:schemaRef ds:uri="http://purl.org/dc/terms/"/>
    <ds:schemaRef ds:uri="0524d0b0-d365-43d7-96f9-5168b1f9b0ea"/>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8094B0A-6EFB-4151-B642-2258C2C7F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24d0b0-d365-43d7-96f9-5168b1f9b0ea"/>
    <ds:schemaRef ds:uri="63ebe098-6dff-4b00-be21-a43be8ba57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0E0D75-C7CB-463E-95E8-7928CADA6E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279</TotalTime>
  <Words>369</Words>
  <Application>Microsoft Office PowerPoint</Application>
  <PresentationFormat>Widescreen</PresentationFormat>
  <Paragraphs>64</Paragraphs>
  <Slides>15</Slides>
  <Notes>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15</vt:i4>
      </vt:variant>
    </vt:vector>
  </HeadingPairs>
  <TitlesOfParts>
    <vt:vector size="19" baseType="lpstr">
      <vt:lpstr>Arial</vt:lpstr>
      <vt:lpstr>Calibri</vt:lpstr>
      <vt:lpstr>Corbel</vt:lpstr>
      <vt:lpstr>1_Office-tema</vt:lpstr>
      <vt:lpstr>Vinter og sommer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Tittel</dc:title>
  <dc:creator>Nina Rindahl</dc:creator>
  <cp:lastModifiedBy>Magne Bjella</cp:lastModifiedBy>
  <cp:revision>2</cp:revision>
  <dcterms:created xsi:type="dcterms:W3CDTF">2021-02-09T09:55:57Z</dcterms:created>
  <dcterms:modified xsi:type="dcterms:W3CDTF">2022-01-28T07:59:44Z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93ecc0f-ccb9-4361-8333-eab9c279fcaa_Enabled">
    <vt:lpwstr>true</vt:lpwstr>
  </property>
  <property fmtid="{D5CDD505-2E9C-101B-9397-08002B2CF9AE}" pid="3" name="MSIP_Label_593ecc0f-ccb9-4361-8333-eab9c279fcaa_SetDate">
    <vt:lpwstr>2021-02-09T10:02:19Z</vt:lpwstr>
  </property>
  <property fmtid="{D5CDD505-2E9C-101B-9397-08002B2CF9AE}" pid="4" name="MSIP_Label_593ecc0f-ccb9-4361-8333-eab9c279fcaa_Method">
    <vt:lpwstr>Standard</vt:lpwstr>
  </property>
  <property fmtid="{D5CDD505-2E9C-101B-9397-08002B2CF9AE}" pid="5" name="MSIP_Label_593ecc0f-ccb9-4361-8333-eab9c279fcaa_Name">
    <vt:lpwstr>Intern</vt:lpwstr>
  </property>
  <property fmtid="{D5CDD505-2E9C-101B-9397-08002B2CF9AE}" pid="6" name="MSIP_Label_593ecc0f-ccb9-4361-8333-eab9c279fcaa_SiteId">
    <vt:lpwstr>07ba06ff-14f4-464b-b7e8-bc3a7e21e203</vt:lpwstr>
  </property>
  <property fmtid="{D5CDD505-2E9C-101B-9397-08002B2CF9AE}" pid="7" name="MSIP_Label_593ecc0f-ccb9-4361-8333-eab9c279fcaa_ActionId">
    <vt:lpwstr>e6f64403-52b4-4517-bb7f-000037c430a2</vt:lpwstr>
  </property>
  <property fmtid="{D5CDD505-2E9C-101B-9397-08002B2CF9AE}" pid="8" name="MSIP_Label_593ecc0f-ccb9-4361-8333-eab9c279fcaa_ContentBits">
    <vt:lpwstr>0</vt:lpwstr>
  </property>
  <property fmtid="{D5CDD505-2E9C-101B-9397-08002B2CF9AE}" pid="9" name="ContentTypeId">
    <vt:lpwstr>0x0101008FFB3114DA39EF499975C74E2D341A04</vt:lpwstr>
  </property>
</Properties>
</file>