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200900" cy="11522075"/>
  <p:notesSz cx="6797675" cy="9928225"/>
  <p:defaultTextStyle>
    <a:defPPr>
      <a:defRPr lang="nb-NO"/>
    </a:defPPr>
    <a:lvl1pPr marL="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69" y="240"/>
      </p:cViewPr>
      <p:guideLst>
        <p:guide orient="horz" pos="3629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7837-B505-4607-A4B3-AD6271EC9971}" type="datetimeFigureOut">
              <a:rPr lang="nb-NO" smtClean="0"/>
              <a:t>02.02.2018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744538"/>
            <a:ext cx="2327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3A031-DC51-48F4-B98A-1F5CF84517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36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352675" y="1241425"/>
            <a:ext cx="20923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F249-70F0-0E45-873C-50D9751024A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31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9" y="1885676"/>
            <a:ext cx="6120765" cy="4011389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4" y="6051759"/>
            <a:ext cx="5400675" cy="27818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9" indent="0" algn="ctr">
              <a:buNone/>
              <a:defRPr sz="1500"/>
            </a:lvl2pPr>
            <a:lvl3pPr marL="685719" indent="0" algn="ctr">
              <a:buNone/>
              <a:defRPr sz="1400"/>
            </a:lvl3pPr>
            <a:lvl4pPr marL="1028579" indent="0" algn="ctr">
              <a:buNone/>
              <a:defRPr sz="1200"/>
            </a:lvl4pPr>
            <a:lvl5pPr marL="1371438" indent="0" algn="ctr">
              <a:buNone/>
              <a:defRPr sz="1200"/>
            </a:lvl5pPr>
            <a:lvl6pPr marL="1714298" indent="0" algn="ctr">
              <a:buNone/>
              <a:defRPr sz="1200"/>
            </a:lvl6pPr>
            <a:lvl7pPr marL="2057157" indent="0" algn="ctr">
              <a:buNone/>
              <a:defRPr sz="1200"/>
            </a:lvl7pPr>
            <a:lvl8pPr marL="2400016" indent="0" algn="ctr">
              <a:buNone/>
              <a:defRPr sz="1200"/>
            </a:lvl8pPr>
            <a:lvl9pPr marL="2742877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2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3145" y="613444"/>
            <a:ext cx="1552694" cy="9764426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064" y="613444"/>
            <a:ext cx="4568071" cy="9764426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8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7" y="2872522"/>
            <a:ext cx="6210776" cy="47928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317" y="7710730"/>
            <a:ext cx="6210776" cy="252045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7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062" y="3067219"/>
            <a:ext cx="3060383" cy="731065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5457" y="3067219"/>
            <a:ext cx="3060383" cy="731065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5" y="613448"/>
            <a:ext cx="6210776" cy="222706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00" y="2824509"/>
            <a:ext cx="3046318" cy="13842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9" indent="0">
              <a:buNone/>
              <a:defRPr sz="1200" b="1"/>
            </a:lvl4pPr>
            <a:lvl5pPr marL="1371438" indent="0">
              <a:buNone/>
              <a:defRPr sz="1200" b="1"/>
            </a:lvl5pPr>
            <a:lvl6pPr marL="1714298" indent="0">
              <a:buNone/>
              <a:defRPr sz="1200" b="1"/>
            </a:lvl6pPr>
            <a:lvl7pPr marL="2057157" indent="0">
              <a:buNone/>
              <a:defRPr sz="1200" b="1"/>
            </a:lvl7pPr>
            <a:lvl8pPr marL="2400016" indent="0">
              <a:buNone/>
              <a:defRPr sz="1200" b="1"/>
            </a:lvl8pPr>
            <a:lvl9pPr marL="2742877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00" y="4208762"/>
            <a:ext cx="3046318" cy="619044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5461" y="2824509"/>
            <a:ext cx="3061320" cy="13842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9" indent="0">
              <a:buNone/>
              <a:defRPr sz="1200" b="1"/>
            </a:lvl4pPr>
            <a:lvl5pPr marL="1371438" indent="0">
              <a:buNone/>
              <a:defRPr sz="1200" b="1"/>
            </a:lvl5pPr>
            <a:lvl6pPr marL="1714298" indent="0">
              <a:buNone/>
              <a:defRPr sz="1200" b="1"/>
            </a:lvl6pPr>
            <a:lvl7pPr marL="2057157" indent="0">
              <a:buNone/>
              <a:defRPr sz="1200" b="1"/>
            </a:lvl7pPr>
            <a:lvl8pPr marL="2400016" indent="0">
              <a:buNone/>
              <a:defRPr sz="1200" b="1"/>
            </a:lvl8pPr>
            <a:lvl9pPr marL="2742877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5461" y="4208762"/>
            <a:ext cx="3061320" cy="619044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0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768138"/>
            <a:ext cx="2322478" cy="2688484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325" y="1658970"/>
            <a:ext cx="3645456" cy="81881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00" y="3456625"/>
            <a:ext cx="2322478" cy="6403820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9" indent="0">
              <a:buNone/>
              <a:defRPr sz="700"/>
            </a:lvl4pPr>
            <a:lvl5pPr marL="1371438" indent="0">
              <a:buNone/>
              <a:defRPr sz="700"/>
            </a:lvl5pPr>
            <a:lvl6pPr marL="1714298" indent="0">
              <a:buNone/>
              <a:defRPr sz="700"/>
            </a:lvl6pPr>
            <a:lvl7pPr marL="2057157" indent="0">
              <a:buNone/>
              <a:defRPr sz="700"/>
            </a:lvl7pPr>
            <a:lvl8pPr marL="2400016" indent="0">
              <a:buNone/>
              <a:defRPr sz="700"/>
            </a:lvl8pPr>
            <a:lvl9pPr marL="2742877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0" y="768138"/>
            <a:ext cx="2322478" cy="2688484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1325" y="1658970"/>
            <a:ext cx="3645456" cy="8188140"/>
          </a:xfrm>
        </p:spPr>
        <p:txBody>
          <a:bodyPr anchor="t"/>
          <a:lstStyle>
            <a:lvl1pPr marL="0" indent="0">
              <a:buNone/>
              <a:defRPr sz="2500"/>
            </a:lvl1pPr>
            <a:lvl2pPr marL="342859" indent="0">
              <a:buNone/>
              <a:defRPr sz="2100"/>
            </a:lvl2pPr>
            <a:lvl3pPr marL="685719" indent="0">
              <a:buNone/>
              <a:defRPr sz="1800"/>
            </a:lvl3pPr>
            <a:lvl4pPr marL="1028579" indent="0">
              <a:buNone/>
              <a:defRPr sz="1500"/>
            </a:lvl4pPr>
            <a:lvl5pPr marL="1371438" indent="0">
              <a:buNone/>
              <a:defRPr sz="1500"/>
            </a:lvl5pPr>
            <a:lvl6pPr marL="1714298" indent="0">
              <a:buNone/>
              <a:defRPr sz="1500"/>
            </a:lvl6pPr>
            <a:lvl7pPr marL="2057157" indent="0">
              <a:buNone/>
              <a:defRPr sz="1500"/>
            </a:lvl7pPr>
            <a:lvl8pPr marL="2400016" indent="0">
              <a:buNone/>
              <a:defRPr sz="1500"/>
            </a:lvl8pPr>
            <a:lvl9pPr marL="2742877" indent="0">
              <a:buNone/>
              <a:defRPr sz="1500"/>
            </a:lvl9pPr>
          </a:lstStyle>
          <a:p>
            <a:r>
              <a:rPr lang="nb-NO" smtClean="0"/>
              <a:t>Dra bildet til plassholderen eller klikk ikonet for å legge 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00" y="3456625"/>
            <a:ext cx="2322478" cy="6403820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9" indent="0">
              <a:buNone/>
              <a:defRPr sz="700"/>
            </a:lvl4pPr>
            <a:lvl5pPr marL="1371438" indent="0">
              <a:buNone/>
              <a:defRPr sz="700"/>
            </a:lvl5pPr>
            <a:lvl6pPr marL="1714298" indent="0">
              <a:buNone/>
              <a:defRPr sz="700"/>
            </a:lvl6pPr>
            <a:lvl7pPr marL="2057157" indent="0">
              <a:buNone/>
              <a:defRPr sz="700"/>
            </a:lvl7pPr>
            <a:lvl8pPr marL="2400016" indent="0">
              <a:buNone/>
              <a:defRPr sz="700"/>
            </a:lvl8pPr>
            <a:lvl9pPr marL="2742877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066" y="613448"/>
            <a:ext cx="6210776" cy="2227068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66" y="3067219"/>
            <a:ext cx="6210776" cy="7310651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062" y="10679262"/>
            <a:ext cx="1620203" cy="613443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2"/>
            <a:fld id="{A802DCD3-62C4-044D-8EE5-77D6009EF022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292"/>
              <a:t>02.02.2018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5302" y="10679262"/>
            <a:ext cx="2430304" cy="613443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2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637" y="10679262"/>
            <a:ext cx="1620203" cy="613443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2"/>
            <a:fld id="{0B9898FE-3DE9-4149-893B-2A32F15199E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292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1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0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9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8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8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8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7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7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6" indent="-171430" algn="l" defTabSz="68571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7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6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7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17673" y="-38708"/>
            <a:ext cx="9974580" cy="13575913"/>
            <a:chOff x="0" y="0"/>
            <a:chExt cx="9499600" cy="1436525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6858000" cy="12192000"/>
            </a:xfrm>
            <a:prstGeom prst="rect">
              <a:avLst/>
            </a:prstGeom>
          </p:spPr>
        </p:pic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800" y="8046538"/>
              <a:ext cx="7797800" cy="6318716"/>
            </a:xfrm>
            <a:prstGeom prst="rect">
              <a:avLst/>
            </a:prstGeom>
          </p:spPr>
        </p:pic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868" y="809515"/>
            <a:ext cx="1928798" cy="58201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61" y="1107485"/>
            <a:ext cx="72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3200" b="1" dirty="0" smtClean="0">
              <a:solidFill>
                <a:srgbClr val="5D3D49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nb-NO" sz="28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TAPASBUFFET</a:t>
            </a:r>
            <a:endParaRPr lang="nb-NO" sz="2800" b="1" dirty="0">
              <a:solidFill>
                <a:srgbClr val="5D3D4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14017" y="2123148"/>
            <a:ext cx="604250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4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Ovnsbakte grønnsaker</a:t>
            </a:r>
            <a:r>
              <a:rPr lang="nb-NO" sz="1400" dirty="0" smtClean="0"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(soya)</a:t>
            </a:r>
          </a:p>
          <a:p>
            <a:pPr algn="ctr"/>
            <a:endParaRPr lang="nb-NO" sz="1200" dirty="0" smtClean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Tortilla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(spansk omelett)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(egg, soya)</a:t>
            </a:r>
          </a:p>
          <a:p>
            <a:pPr algn="ctr"/>
            <a:endParaRPr lang="nb-NO" sz="12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Marinert sjampinjong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(soya, sulfitt)</a:t>
            </a: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Kanariepoteter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med </a:t>
            </a:r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dipsaus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(soya</a:t>
            </a:r>
            <a:r>
              <a:rPr lang="nb-NO" sz="1200" dirty="0">
                <a:ea typeface="Verdana" charset="0"/>
                <a:cs typeface="Verdana" charset="0"/>
              </a:rPr>
              <a:t>, </a:t>
            </a:r>
            <a:r>
              <a:rPr lang="nb-NO" sz="1200" dirty="0" smtClean="0">
                <a:ea typeface="Verdana" charset="0"/>
                <a:cs typeface="Verdana" charset="0"/>
              </a:rPr>
              <a:t>sulfat, sulfitt</a:t>
            </a:r>
            <a:r>
              <a:rPr lang="nb-NO" sz="1200" dirty="0">
                <a:ea typeface="Verdana" charset="0"/>
                <a:cs typeface="Verdana" charset="0"/>
              </a:rPr>
              <a:t>)</a:t>
            </a: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Cherrytomat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bakt i </a:t>
            </a:r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balsamico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og olivenolje</a:t>
            </a:r>
            <a:r>
              <a:rPr lang="nb-NO" sz="16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</a:t>
            </a:r>
            <a:r>
              <a:rPr lang="nb-NO" sz="1200" dirty="0">
                <a:ea typeface="Verdana" charset="0"/>
                <a:cs typeface="Verdana" charset="0"/>
              </a:rPr>
              <a:t>soya, sulfitt)</a:t>
            </a:r>
          </a:p>
          <a:p>
            <a:pPr algn="ctr"/>
            <a:endParaRPr lang="nb-NO" sz="1600" dirty="0" smtClean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Marinert ost og oliven </a:t>
            </a:r>
            <a:endParaRPr lang="nb-NO" sz="1400" b="1" dirty="0" smtClean="0">
              <a:solidFill>
                <a:srgbClr val="5D3D49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</a:t>
            </a:r>
            <a:r>
              <a:rPr lang="nb-NO" sz="1200" dirty="0">
                <a:ea typeface="Verdana" charset="0"/>
                <a:cs typeface="Verdana" charset="0"/>
              </a:rPr>
              <a:t>laktose, soya</a:t>
            </a:r>
            <a:r>
              <a:rPr lang="nb-NO" sz="1200" dirty="0" smtClean="0">
                <a:ea typeface="Verdana" charset="0"/>
                <a:cs typeface="Verdana" charset="0"/>
              </a:rPr>
              <a:t>)</a:t>
            </a: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Bruschetta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med gorgonzola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(gluten, laktose</a:t>
            </a:r>
            <a:r>
              <a:rPr lang="nb-NO" sz="1200" dirty="0">
                <a:ea typeface="Verdana" charset="0"/>
                <a:cs typeface="Verdana" charset="0"/>
              </a:rPr>
              <a:t>, </a:t>
            </a:r>
            <a:r>
              <a:rPr lang="nb-NO" sz="1200" dirty="0" smtClean="0">
                <a:ea typeface="Verdana" charset="0"/>
                <a:cs typeface="Verdana" charset="0"/>
              </a:rPr>
              <a:t>soya, lupin, sennep, sesam)</a:t>
            </a:r>
            <a:endParaRPr lang="nb-NO" sz="1200" dirty="0">
              <a:ea typeface="Verdana" charset="0"/>
              <a:cs typeface="Verdana" charset="0"/>
            </a:endParaRP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S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campi marinert i </a:t>
            </a:r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sweet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chilisaus </a:t>
            </a:r>
            <a:endParaRPr lang="nb-NO" sz="1400" b="1" dirty="0" smtClean="0">
              <a:solidFill>
                <a:srgbClr val="5D3D49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(skalldyr, soya, gluten)</a:t>
            </a: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Blåskjell med pikant tomatsaus og urter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(skalldyr</a:t>
            </a:r>
            <a:r>
              <a:rPr lang="nb-NO" sz="1200" dirty="0">
                <a:ea typeface="Verdana" charset="0"/>
                <a:cs typeface="Verdana" charset="0"/>
              </a:rPr>
              <a:t>, soya, </a:t>
            </a:r>
            <a:r>
              <a:rPr lang="nb-NO" sz="1200" dirty="0" smtClean="0">
                <a:ea typeface="Verdana" charset="0"/>
                <a:cs typeface="Verdana" charset="0"/>
              </a:rPr>
              <a:t>gluten, sulfitt)</a:t>
            </a:r>
            <a:endParaRPr lang="nb-NO" sz="1200" dirty="0">
              <a:ea typeface="Verdana" charset="0"/>
              <a:cs typeface="Verdana" charset="0"/>
            </a:endParaRP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Laksesatay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med peanøttsaus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(fisk, soya, nøtter, gluten)</a:t>
            </a:r>
            <a:endParaRPr lang="nb-NO" sz="1200" dirty="0">
              <a:ea typeface="Verdana" charset="0"/>
              <a:cs typeface="Verdana" charset="0"/>
            </a:endParaRP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Spanske kjøttboller med tomatsaus </a:t>
            </a:r>
          </a:p>
          <a:p>
            <a:pPr algn="ctr"/>
            <a:r>
              <a:rPr lang="nb-NO" sz="1200" dirty="0" smtClean="0">
                <a:ea typeface="Verdana" charset="0"/>
                <a:cs typeface="Verdana" charset="0"/>
              </a:rPr>
              <a:t>(soya, gluten, egg)</a:t>
            </a: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pPr algn="ctr"/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Brød med olje og </a:t>
            </a:r>
            <a:r>
              <a:rPr lang="nb-NO" sz="1400" b="1" dirty="0" err="1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aioli</a:t>
            </a:r>
            <a:r>
              <a:rPr lang="nb-NO" sz="1400" b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ctr"/>
            <a:r>
              <a:rPr lang="nb-NO" sz="1400" dirty="0" smtClean="0">
                <a:ea typeface="Verdana" charset="0"/>
                <a:cs typeface="Verdana" charset="0"/>
              </a:rPr>
              <a:t>(</a:t>
            </a:r>
            <a:r>
              <a:rPr lang="nb-NO" sz="1200" dirty="0" smtClean="0">
                <a:ea typeface="Verdana" charset="0"/>
                <a:cs typeface="Verdana" charset="0"/>
              </a:rPr>
              <a:t>gluten, laktose, soya, nøtter, sesam, lupin, egg)</a:t>
            </a:r>
            <a:endParaRPr lang="nb-NO" sz="1200" dirty="0">
              <a:ea typeface="Verdana" charset="0"/>
              <a:cs typeface="Verdana" charset="0"/>
            </a:endParaRPr>
          </a:p>
          <a:p>
            <a:pPr algn="ctr"/>
            <a:endParaRPr lang="nb-NO" sz="1600" dirty="0">
              <a:ea typeface="Verdana" charset="0"/>
              <a:cs typeface="Verdana" charset="0"/>
            </a:endParaRPr>
          </a:p>
          <a:p>
            <a:endParaRPr lang="nb-NO" sz="1600" dirty="0">
              <a:ea typeface="Verdana" charset="0"/>
              <a:cs typeface="Verdana" charset="0"/>
            </a:endParaRPr>
          </a:p>
          <a:p>
            <a:r>
              <a:rPr lang="nb-NO" sz="1600" b="1" i="1" dirty="0" smtClean="0">
                <a:solidFill>
                  <a:srgbClr val="5D3D49"/>
                </a:solidFill>
                <a:latin typeface="Verdana" charset="0"/>
                <a:ea typeface="Verdana" charset="0"/>
                <a:cs typeface="Verdana" charset="0"/>
              </a:rPr>
              <a:t>Kr 355,- per person</a:t>
            </a:r>
            <a:endParaRPr lang="nb-NO" sz="1600" i="1" dirty="0">
              <a:ea typeface="Verdana" charset="0"/>
              <a:cs typeface="Verdana" charset="0"/>
            </a:endParaRPr>
          </a:p>
          <a:p>
            <a:endParaRPr lang="nb-NO" sz="1400" dirty="0">
              <a:ea typeface="Verdana" charset="0"/>
              <a:cs typeface="Verdana" charset="0"/>
            </a:endParaRPr>
          </a:p>
          <a:p>
            <a:endParaRPr lang="nb-NO" sz="1400" dirty="0">
              <a:ea typeface="Verdana" charset="0"/>
              <a:cs typeface="Verdana" charset="0"/>
            </a:endParaRPr>
          </a:p>
          <a:p>
            <a:endParaRPr lang="nb-NO" sz="1400" dirty="0">
              <a:ea typeface="Verdana" charset="0"/>
              <a:cs typeface="Verdana" charset="0"/>
            </a:endParaRPr>
          </a:p>
          <a:p>
            <a:endParaRPr lang="nb-NO" sz="1400" dirty="0" smtClean="0">
              <a:ea typeface="Verdana" charset="0"/>
              <a:cs typeface="Verdana" charset="0"/>
            </a:endParaRPr>
          </a:p>
          <a:p>
            <a:endParaRPr lang="nb-NO" sz="1600" b="1" dirty="0">
              <a:solidFill>
                <a:srgbClr val="5D3D49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145</Words>
  <Application>Microsoft Office PowerPoint</Application>
  <PresentationFormat>Egendefinert</PresentationFormat>
  <Paragraphs>45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Oddmund Tronstad</dc:creator>
  <cp:lastModifiedBy>Silje Løiten Dahl</cp:lastModifiedBy>
  <cp:revision>69</cp:revision>
  <cp:lastPrinted>2018-02-01T09:37:42Z</cp:lastPrinted>
  <dcterms:created xsi:type="dcterms:W3CDTF">2017-08-08T09:53:53Z</dcterms:created>
  <dcterms:modified xsi:type="dcterms:W3CDTF">2018-02-02T08:01:05Z</dcterms:modified>
</cp:coreProperties>
</file>