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sldIdLst>
    <p:sldId id="572" r:id="rId5"/>
    <p:sldId id="585" r:id="rId6"/>
    <p:sldId id="596" r:id="rId7"/>
    <p:sldId id="597" r:id="rId8"/>
    <p:sldId id="587" r:id="rId9"/>
    <p:sldId id="586" r:id="rId10"/>
    <p:sldId id="566" r:id="rId11"/>
    <p:sldId id="569" r:id="rId12"/>
    <p:sldId id="560" r:id="rId13"/>
    <p:sldId id="573" r:id="rId14"/>
    <p:sldId id="529" r:id="rId15"/>
    <p:sldId id="580" r:id="rId16"/>
    <p:sldId id="598" r:id="rId17"/>
    <p:sldId id="577" r:id="rId18"/>
    <p:sldId id="579" r:id="rId19"/>
    <p:sldId id="571" r:id="rId20"/>
    <p:sldId id="570" r:id="rId21"/>
    <p:sldId id="568" r:id="rId22"/>
    <p:sldId id="567" r:id="rId23"/>
    <p:sldId id="563" r:id="rId24"/>
    <p:sldId id="590" r:id="rId25"/>
    <p:sldId id="599" r:id="rId26"/>
    <p:sldId id="592" r:id="rId27"/>
    <p:sldId id="593" r:id="rId28"/>
    <p:sldId id="595" r:id="rId29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9DFD52-DA73-46D4-8C5B-F48101BFB4F8}" v="157" dt="2022-04-19T13:09:22.652"/>
    <p1510:client id="{4A925D1A-FD38-48B5-AB20-947BFE904F02}" v="53" dt="2022-04-20T10:50:02.893"/>
    <p1510:client id="{8FB99CB6-D2E2-A47B-B461-140B28D34F90}" v="157" dt="2022-04-21T06:25:37.340"/>
    <p1510:client id="{BA16E0F1-348D-2777-7D61-EBEB84A890AD}" v="87" dt="2022-04-21T06:43:35.0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3961" autoAdjust="0"/>
  </p:normalViewPr>
  <p:slideViewPr>
    <p:cSldViewPr snapToGrid="0">
      <p:cViewPr varScale="1">
        <p:scale>
          <a:sx n="45" d="100"/>
          <a:sy n="45" d="100"/>
        </p:scale>
        <p:origin x="144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 Trine Hoel" userId="97dd22e3-54ca-4a6b-8384-1c1fb2cfa18b" providerId="ADAL" clId="{239DFD52-DA73-46D4-8C5B-F48101BFB4F8}"/>
    <pc:docChg chg="modSld">
      <pc:chgData name="Anne Trine Hoel" userId="97dd22e3-54ca-4a6b-8384-1c1fb2cfa18b" providerId="ADAL" clId="{239DFD52-DA73-46D4-8C5B-F48101BFB4F8}" dt="2022-04-19T13:27:31.187" v="18" actId="20577"/>
      <pc:docMkLst>
        <pc:docMk/>
      </pc:docMkLst>
      <pc:sldChg chg="modSp">
        <pc:chgData name="Anne Trine Hoel" userId="97dd22e3-54ca-4a6b-8384-1c1fb2cfa18b" providerId="ADAL" clId="{239DFD52-DA73-46D4-8C5B-F48101BFB4F8}" dt="2022-04-19T13:27:31.187" v="18" actId="20577"/>
        <pc:sldMkLst>
          <pc:docMk/>
          <pc:sldMk cId="2221266769" sldId="585"/>
        </pc:sldMkLst>
        <pc:spChg chg="mod">
          <ac:chgData name="Anne Trine Hoel" userId="97dd22e3-54ca-4a6b-8384-1c1fb2cfa18b" providerId="ADAL" clId="{239DFD52-DA73-46D4-8C5B-F48101BFB4F8}" dt="2022-04-19T13:27:31.187" v="18" actId="20577"/>
          <ac:spMkLst>
            <pc:docMk/>
            <pc:sldMk cId="2221266769" sldId="585"/>
            <ac:spMk id="3" creationId="{2252A764-0834-434C-AC09-F25227DE6E94}"/>
          </ac:spMkLst>
        </pc:spChg>
      </pc:sldChg>
    </pc:docChg>
  </pc:docChgLst>
  <pc:docChgLst>
    <pc:chgData name="Anne Trine Hoel" userId="97dd22e3-54ca-4a6b-8384-1c1fb2cfa18b" providerId="ADAL" clId="{4A925D1A-FD38-48B5-AB20-947BFE904F02}"/>
    <pc:docChg chg="undo custSel addSld delSld modSld">
      <pc:chgData name="Anne Trine Hoel" userId="97dd22e3-54ca-4a6b-8384-1c1fb2cfa18b" providerId="ADAL" clId="{4A925D1A-FD38-48B5-AB20-947BFE904F02}" dt="2022-04-20T10:53:07" v="294" actId="1076"/>
      <pc:docMkLst>
        <pc:docMk/>
      </pc:docMkLst>
      <pc:sldChg chg="del">
        <pc:chgData name="Anne Trine Hoel" userId="97dd22e3-54ca-4a6b-8384-1c1fb2cfa18b" providerId="ADAL" clId="{4A925D1A-FD38-48B5-AB20-947BFE904F02}" dt="2022-04-20T10:23:10.975" v="6" actId="2696"/>
        <pc:sldMkLst>
          <pc:docMk/>
          <pc:sldMk cId="3549144596" sldId="260"/>
        </pc:sldMkLst>
      </pc:sldChg>
      <pc:sldChg chg="modSp mod">
        <pc:chgData name="Anne Trine Hoel" userId="97dd22e3-54ca-4a6b-8384-1c1fb2cfa18b" providerId="ADAL" clId="{4A925D1A-FD38-48B5-AB20-947BFE904F02}" dt="2022-04-20T08:16:43.187" v="2" actId="1076"/>
        <pc:sldMkLst>
          <pc:docMk/>
          <pc:sldMk cId="3652136731" sldId="560"/>
        </pc:sldMkLst>
        <pc:picChg chg="mod">
          <ac:chgData name="Anne Trine Hoel" userId="97dd22e3-54ca-4a6b-8384-1c1fb2cfa18b" providerId="ADAL" clId="{4A925D1A-FD38-48B5-AB20-947BFE904F02}" dt="2022-04-20T08:16:43.187" v="2" actId="1076"/>
          <ac:picMkLst>
            <pc:docMk/>
            <pc:sldMk cId="3652136731" sldId="560"/>
            <ac:picMk id="3" creationId="{69F2028E-F29B-45EC-A66E-87F551D84B3B}"/>
          </ac:picMkLst>
        </pc:picChg>
      </pc:sldChg>
      <pc:sldChg chg="addSp modSp mod setBg">
        <pc:chgData name="Anne Trine Hoel" userId="97dd22e3-54ca-4a6b-8384-1c1fb2cfa18b" providerId="ADAL" clId="{4A925D1A-FD38-48B5-AB20-947BFE904F02}" dt="2022-04-20T10:26:56.566" v="41" actId="207"/>
        <pc:sldMkLst>
          <pc:docMk/>
          <pc:sldMk cId="3831221100" sldId="563"/>
        </pc:sldMkLst>
        <pc:spChg chg="mod">
          <ac:chgData name="Anne Trine Hoel" userId="97dd22e3-54ca-4a6b-8384-1c1fb2cfa18b" providerId="ADAL" clId="{4A925D1A-FD38-48B5-AB20-947BFE904F02}" dt="2022-04-20T10:26:56.566" v="41" actId="207"/>
          <ac:spMkLst>
            <pc:docMk/>
            <pc:sldMk cId="3831221100" sldId="563"/>
            <ac:spMk id="5" creationId="{8513BEB9-5AB3-4F54-B088-B31B81C5EA74}"/>
          </ac:spMkLst>
        </pc:spChg>
        <pc:picChg chg="mod">
          <ac:chgData name="Anne Trine Hoel" userId="97dd22e3-54ca-4a6b-8384-1c1fb2cfa18b" providerId="ADAL" clId="{4A925D1A-FD38-48B5-AB20-947BFE904F02}" dt="2022-04-20T08:13:59.159" v="1" actId="1076"/>
          <ac:picMkLst>
            <pc:docMk/>
            <pc:sldMk cId="3831221100" sldId="563"/>
            <ac:picMk id="2" creationId="{39207E21-014A-40E3-8B50-6F7065BB3A8D}"/>
          </ac:picMkLst>
        </pc:picChg>
        <pc:picChg chg="mod">
          <ac:chgData name="Anne Trine Hoel" userId="97dd22e3-54ca-4a6b-8384-1c1fb2cfa18b" providerId="ADAL" clId="{4A925D1A-FD38-48B5-AB20-947BFE904F02}" dt="2022-04-20T10:26:38.263" v="38" actId="1076"/>
          <ac:picMkLst>
            <pc:docMk/>
            <pc:sldMk cId="3831221100" sldId="563"/>
            <ac:picMk id="6" creationId="{9BACB13B-1115-46DC-970C-3847B4B1868A}"/>
          </ac:picMkLst>
        </pc:picChg>
        <pc:picChg chg="add mod">
          <ac:chgData name="Anne Trine Hoel" userId="97dd22e3-54ca-4a6b-8384-1c1fb2cfa18b" providerId="ADAL" clId="{4A925D1A-FD38-48B5-AB20-947BFE904F02}" dt="2022-04-20T10:26:40.703" v="39" actId="1076"/>
          <ac:picMkLst>
            <pc:docMk/>
            <pc:sldMk cId="3831221100" sldId="563"/>
            <ac:picMk id="8" creationId="{70CC9B30-9B0C-471E-B6A9-937D3723F190}"/>
          </ac:picMkLst>
        </pc:picChg>
      </pc:sldChg>
      <pc:sldChg chg="addSp modSp mod setBg">
        <pc:chgData name="Anne Trine Hoel" userId="97dd22e3-54ca-4a6b-8384-1c1fb2cfa18b" providerId="ADAL" clId="{4A925D1A-FD38-48B5-AB20-947BFE904F02}" dt="2022-04-20T10:27:58.551" v="50" actId="1076"/>
        <pc:sldMkLst>
          <pc:docMk/>
          <pc:sldMk cId="2000181771" sldId="565"/>
        </pc:sldMkLst>
        <pc:picChg chg="add mod">
          <ac:chgData name="Anne Trine Hoel" userId="97dd22e3-54ca-4a6b-8384-1c1fb2cfa18b" providerId="ADAL" clId="{4A925D1A-FD38-48B5-AB20-947BFE904F02}" dt="2022-04-20T10:27:58.551" v="50" actId="1076"/>
          <ac:picMkLst>
            <pc:docMk/>
            <pc:sldMk cId="2000181771" sldId="565"/>
            <ac:picMk id="3" creationId="{BB506731-EC40-41D5-BEAE-8612DA951435}"/>
          </ac:picMkLst>
        </pc:picChg>
      </pc:sldChg>
      <pc:sldChg chg="addSp modSp mod setBg">
        <pc:chgData name="Anne Trine Hoel" userId="97dd22e3-54ca-4a6b-8384-1c1fb2cfa18b" providerId="ADAL" clId="{4A925D1A-FD38-48B5-AB20-947BFE904F02}" dt="2022-04-20T10:28:10.656" v="53"/>
        <pc:sldMkLst>
          <pc:docMk/>
          <pc:sldMk cId="1734586429" sldId="566"/>
        </pc:sldMkLst>
        <pc:picChg chg="add mod">
          <ac:chgData name="Anne Trine Hoel" userId="97dd22e3-54ca-4a6b-8384-1c1fb2cfa18b" providerId="ADAL" clId="{4A925D1A-FD38-48B5-AB20-947BFE904F02}" dt="2022-04-20T10:28:05.463" v="52" actId="14100"/>
          <ac:picMkLst>
            <pc:docMk/>
            <pc:sldMk cId="1734586429" sldId="566"/>
            <ac:picMk id="4" creationId="{740CE6C5-5805-4C0A-9B73-8496335CEC28}"/>
          </ac:picMkLst>
        </pc:picChg>
      </pc:sldChg>
      <pc:sldChg chg="addSp modSp mod setBg">
        <pc:chgData name="Anne Trine Hoel" userId="97dd22e3-54ca-4a6b-8384-1c1fb2cfa18b" providerId="ADAL" clId="{4A925D1A-FD38-48B5-AB20-947BFE904F02}" dt="2022-04-20T10:27:12.880" v="42"/>
        <pc:sldMkLst>
          <pc:docMk/>
          <pc:sldMk cId="3137843295" sldId="568"/>
        </pc:sldMkLst>
        <pc:picChg chg="add mod">
          <ac:chgData name="Anne Trine Hoel" userId="97dd22e3-54ca-4a6b-8384-1c1fb2cfa18b" providerId="ADAL" clId="{4A925D1A-FD38-48B5-AB20-947BFE904F02}" dt="2022-04-20T10:25:33.359" v="28" actId="1076"/>
          <ac:picMkLst>
            <pc:docMk/>
            <pc:sldMk cId="3137843295" sldId="568"/>
            <ac:picMk id="4" creationId="{B41496EB-ED8F-4106-8983-A429BB3D17C0}"/>
          </ac:picMkLst>
        </pc:picChg>
      </pc:sldChg>
      <pc:sldChg chg="addSp modSp mod setBg">
        <pc:chgData name="Anne Trine Hoel" userId="97dd22e3-54ca-4a6b-8384-1c1fb2cfa18b" providerId="ADAL" clId="{4A925D1A-FD38-48B5-AB20-947BFE904F02}" dt="2022-04-20T10:27:17.602" v="43"/>
        <pc:sldMkLst>
          <pc:docMk/>
          <pc:sldMk cId="4224305211" sldId="570"/>
        </pc:sldMkLst>
        <pc:picChg chg="add mod">
          <ac:chgData name="Anne Trine Hoel" userId="97dd22e3-54ca-4a6b-8384-1c1fb2cfa18b" providerId="ADAL" clId="{4A925D1A-FD38-48B5-AB20-947BFE904F02}" dt="2022-04-20T10:25:40.607" v="29" actId="1076"/>
          <ac:picMkLst>
            <pc:docMk/>
            <pc:sldMk cId="4224305211" sldId="570"/>
            <ac:picMk id="5" creationId="{D364856D-C3F3-4B3B-8134-39F174F40699}"/>
          </ac:picMkLst>
        </pc:picChg>
      </pc:sldChg>
      <pc:sldChg chg="addSp modSp mod setBg">
        <pc:chgData name="Anne Trine Hoel" userId="97dd22e3-54ca-4a6b-8384-1c1fb2cfa18b" providerId="ADAL" clId="{4A925D1A-FD38-48B5-AB20-947BFE904F02}" dt="2022-04-20T10:27:26.631" v="44"/>
        <pc:sldMkLst>
          <pc:docMk/>
          <pc:sldMk cId="3181989049" sldId="571"/>
        </pc:sldMkLst>
        <pc:picChg chg="add mod">
          <ac:chgData name="Anne Trine Hoel" userId="97dd22e3-54ca-4a6b-8384-1c1fb2cfa18b" providerId="ADAL" clId="{4A925D1A-FD38-48B5-AB20-947BFE904F02}" dt="2022-04-20T10:25:52.384" v="30" actId="1076"/>
          <ac:picMkLst>
            <pc:docMk/>
            <pc:sldMk cId="3181989049" sldId="571"/>
            <ac:picMk id="4" creationId="{1297B0E0-5526-4678-A57A-07E7D31F152C}"/>
          </ac:picMkLst>
        </pc:picChg>
      </pc:sldChg>
      <pc:sldChg chg="delSp modSp mod">
        <pc:chgData name="Anne Trine Hoel" userId="97dd22e3-54ca-4a6b-8384-1c1fb2cfa18b" providerId="ADAL" clId="{4A925D1A-FD38-48B5-AB20-947BFE904F02}" dt="2022-04-20T10:53:07" v="294" actId="1076"/>
        <pc:sldMkLst>
          <pc:docMk/>
          <pc:sldMk cId="2358490084" sldId="574"/>
        </pc:sldMkLst>
        <pc:spChg chg="del">
          <ac:chgData name="Anne Trine Hoel" userId="97dd22e3-54ca-4a6b-8384-1c1fb2cfa18b" providerId="ADAL" clId="{4A925D1A-FD38-48B5-AB20-947BFE904F02}" dt="2022-04-20T10:46:54.355" v="224" actId="21"/>
          <ac:spMkLst>
            <pc:docMk/>
            <pc:sldMk cId="2358490084" sldId="574"/>
            <ac:spMk id="5" creationId="{945DC483-DC1B-4997-9BFA-7C7E6275B26A}"/>
          </ac:spMkLst>
        </pc:spChg>
        <pc:picChg chg="mod">
          <ac:chgData name="Anne Trine Hoel" userId="97dd22e3-54ca-4a6b-8384-1c1fb2cfa18b" providerId="ADAL" clId="{4A925D1A-FD38-48B5-AB20-947BFE904F02}" dt="2022-04-20T10:53:07" v="294" actId="1076"/>
          <ac:picMkLst>
            <pc:docMk/>
            <pc:sldMk cId="2358490084" sldId="574"/>
            <ac:picMk id="4" creationId="{7567A39B-0914-40E0-B6BF-F930B5EDD98A}"/>
          </ac:picMkLst>
        </pc:picChg>
      </pc:sldChg>
      <pc:sldChg chg="delSp modSp mod">
        <pc:chgData name="Anne Trine Hoel" userId="97dd22e3-54ca-4a6b-8384-1c1fb2cfa18b" providerId="ADAL" clId="{4A925D1A-FD38-48B5-AB20-947BFE904F02}" dt="2022-04-20T10:24:28.623" v="17" actId="1076"/>
        <pc:sldMkLst>
          <pc:docMk/>
          <pc:sldMk cId="2601842171" sldId="577"/>
        </pc:sldMkLst>
        <pc:spChg chg="del mod">
          <ac:chgData name="Anne Trine Hoel" userId="97dd22e3-54ca-4a6b-8384-1c1fb2cfa18b" providerId="ADAL" clId="{4A925D1A-FD38-48B5-AB20-947BFE904F02}" dt="2022-04-20T10:24:24.873" v="16" actId="478"/>
          <ac:spMkLst>
            <pc:docMk/>
            <pc:sldMk cId="2601842171" sldId="577"/>
            <ac:spMk id="5" creationId="{9BC3884F-9214-4C2C-8AB6-49E45F86F505}"/>
          </ac:spMkLst>
        </pc:spChg>
        <pc:picChg chg="mod">
          <ac:chgData name="Anne Trine Hoel" userId="97dd22e3-54ca-4a6b-8384-1c1fb2cfa18b" providerId="ADAL" clId="{4A925D1A-FD38-48B5-AB20-947BFE904F02}" dt="2022-04-20T10:24:28.623" v="17" actId="1076"/>
          <ac:picMkLst>
            <pc:docMk/>
            <pc:sldMk cId="2601842171" sldId="577"/>
            <ac:picMk id="2" creationId="{09AAC81C-F225-4677-8D47-45FDE55096E8}"/>
          </ac:picMkLst>
        </pc:picChg>
      </pc:sldChg>
      <pc:sldChg chg="delSp modSp mod">
        <pc:chgData name="Anne Trine Hoel" userId="97dd22e3-54ca-4a6b-8384-1c1fb2cfa18b" providerId="ADAL" clId="{4A925D1A-FD38-48B5-AB20-947BFE904F02}" dt="2022-04-20T10:24:52.263" v="21" actId="1076"/>
        <pc:sldMkLst>
          <pc:docMk/>
          <pc:sldMk cId="4018943740" sldId="578"/>
        </pc:sldMkLst>
        <pc:spChg chg="mod">
          <ac:chgData name="Anne Trine Hoel" userId="97dd22e3-54ca-4a6b-8384-1c1fb2cfa18b" providerId="ADAL" clId="{4A925D1A-FD38-48B5-AB20-947BFE904F02}" dt="2022-04-20T10:24:48.695" v="20" actId="1076"/>
          <ac:spMkLst>
            <pc:docMk/>
            <pc:sldMk cId="4018943740" sldId="578"/>
            <ac:spMk id="4" creationId="{BCCC66C6-339B-47C2-A26D-6BC7E39E4DBE}"/>
          </ac:spMkLst>
        </pc:spChg>
        <pc:spChg chg="mod">
          <ac:chgData name="Anne Trine Hoel" userId="97dd22e3-54ca-4a6b-8384-1c1fb2cfa18b" providerId="ADAL" clId="{4A925D1A-FD38-48B5-AB20-947BFE904F02}" dt="2022-04-20T10:24:52.263" v="21" actId="1076"/>
          <ac:spMkLst>
            <pc:docMk/>
            <pc:sldMk cId="4018943740" sldId="578"/>
            <ac:spMk id="5" creationId="{910FCC5B-AEF3-415C-BAC9-B194ED313AF7}"/>
          </ac:spMkLst>
        </pc:spChg>
        <pc:spChg chg="del">
          <ac:chgData name="Anne Trine Hoel" userId="97dd22e3-54ca-4a6b-8384-1c1fb2cfa18b" providerId="ADAL" clId="{4A925D1A-FD38-48B5-AB20-947BFE904F02}" dt="2022-04-20T10:24:38.137" v="18" actId="478"/>
          <ac:spMkLst>
            <pc:docMk/>
            <pc:sldMk cId="4018943740" sldId="578"/>
            <ac:spMk id="6" creationId="{80E7084E-D47D-4F8B-A37A-74C0E62B916C}"/>
          </ac:spMkLst>
        </pc:spChg>
        <pc:picChg chg="mod">
          <ac:chgData name="Anne Trine Hoel" userId="97dd22e3-54ca-4a6b-8384-1c1fb2cfa18b" providerId="ADAL" clId="{4A925D1A-FD38-48B5-AB20-947BFE904F02}" dt="2022-04-20T10:24:43.239" v="19" actId="1076"/>
          <ac:picMkLst>
            <pc:docMk/>
            <pc:sldMk cId="4018943740" sldId="578"/>
            <ac:picMk id="3" creationId="{5F6C6F86-DB42-462E-9BAC-8604B5CE09BA}"/>
          </ac:picMkLst>
        </pc:picChg>
      </pc:sldChg>
      <pc:sldChg chg="addSp delSp modSp mod">
        <pc:chgData name="Anne Trine Hoel" userId="97dd22e3-54ca-4a6b-8384-1c1fb2cfa18b" providerId="ADAL" clId="{4A925D1A-FD38-48B5-AB20-947BFE904F02}" dt="2022-04-20T10:52:58.470" v="293" actId="20577"/>
        <pc:sldMkLst>
          <pc:docMk/>
          <pc:sldMk cId="132659268" sldId="579"/>
        </pc:sldMkLst>
        <pc:spChg chg="add mod">
          <ac:chgData name="Anne Trine Hoel" userId="97dd22e3-54ca-4a6b-8384-1c1fb2cfa18b" providerId="ADAL" clId="{4A925D1A-FD38-48B5-AB20-947BFE904F02}" dt="2022-04-20T10:52:58.470" v="293" actId="20577"/>
          <ac:spMkLst>
            <pc:docMk/>
            <pc:sldMk cId="132659268" sldId="579"/>
            <ac:spMk id="2" creationId="{FE8A7361-63D6-4963-A526-9BF5BC4022DB}"/>
          </ac:spMkLst>
        </pc:spChg>
        <pc:spChg chg="del mod">
          <ac:chgData name="Anne Trine Hoel" userId="97dd22e3-54ca-4a6b-8384-1c1fb2cfa18b" providerId="ADAL" clId="{4A925D1A-FD38-48B5-AB20-947BFE904F02}" dt="2022-04-20T10:50:00.583" v="258" actId="478"/>
          <ac:spMkLst>
            <pc:docMk/>
            <pc:sldMk cId="132659268" sldId="579"/>
            <ac:spMk id="4" creationId="{7D6DF969-0099-4FD5-AA2A-91C553A8CCEE}"/>
          </ac:spMkLst>
        </pc:spChg>
        <pc:spChg chg="add del">
          <ac:chgData name="Anne Trine Hoel" userId="97dd22e3-54ca-4a6b-8384-1c1fb2cfa18b" providerId="ADAL" clId="{4A925D1A-FD38-48B5-AB20-947BFE904F02}" dt="2022-04-20T10:47:32.843" v="230"/>
          <ac:spMkLst>
            <pc:docMk/>
            <pc:sldMk cId="132659268" sldId="579"/>
            <ac:spMk id="5" creationId="{D244206B-B581-4616-B695-1E6E9B62C3CE}"/>
          </ac:spMkLst>
        </pc:spChg>
        <pc:picChg chg="mod">
          <ac:chgData name="Anne Trine Hoel" userId="97dd22e3-54ca-4a6b-8384-1c1fb2cfa18b" providerId="ADAL" clId="{4A925D1A-FD38-48B5-AB20-947BFE904F02}" dt="2022-04-20T10:50:22.771" v="263" actId="1076"/>
          <ac:picMkLst>
            <pc:docMk/>
            <pc:sldMk cId="132659268" sldId="579"/>
            <ac:picMk id="3" creationId="{0CB00BBF-1F79-4A28-9B71-5304A3D2E159}"/>
          </ac:picMkLst>
        </pc:picChg>
      </pc:sldChg>
      <pc:sldChg chg="modSp mod">
        <pc:chgData name="Anne Trine Hoel" userId="97dd22e3-54ca-4a6b-8384-1c1fb2cfa18b" providerId="ADAL" clId="{4A925D1A-FD38-48B5-AB20-947BFE904F02}" dt="2022-04-20T10:46:04.979" v="222" actId="207"/>
        <pc:sldMkLst>
          <pc:docMk/>
          <pc:sldMk cId="3262270680" sldId="583"/>
        </pc:sldMkLst>
        <pc:spChg chg="mod">
          <ac:chgData name="Anne Trine Hoel" userId="97dd22e3-54ca-4a6b-8384-1c1fb2cfa18b" providerId="ADAL" clId="{4A925D1A-FD38-48B5-AB20-947BFE904F02}" dt="2022-04-20T10:45:15.301" v="211" actId="692"/>
          <ac:spMkLst>
            <pc:docMk/>
            <pc:sldMk cId="3262270680" sldId="583"/>
            <ac:spMk id="2" creationId="{49CF5CA0-0988-4560-B695-8EA78D31652B}"/>
          </ac:spMkLst>
        </pc:spChg>
        <pc:spChg chg="mod">
          <ac:chgData name="Anne Trine Hoel" userId="97dd22e3-54ca-4a6b-8384-1c1fb2cfa18b" providerId="ADAL" clId="{4A925D1A-FD38-48B5-AB20-947BFE904F02}" dt="2022-04-20T10:45:20.074" v="212" actId="692"/>
          <ac:spMkLst>
            <pc:docMk/>
            <pc:sldMk cId="3262270680" sldId="583"/>
            <ac:spMk id="5" creationId="{1DCCAFE2-1B1D-4DFC-B759-A03589F00456}"/>
          </ac:spMkLst>
        </pc:spChg>
        <pc:spChg chg="mod">
          <ac:chgData name="Anne Trine Hoel" userId="97dd22e3-54ca-4a6b-8384-1c1fb2cfa18b" providerId="ADAL" clId="{4A925D1A-FD38-48B5-AB20-947BFE904F02}" dt="2022-04-20T10:45:24.374" v="213" actId="692"/>
          <ac:spMkLst>
            <pc:docMk/>
            <pc:sldMk cId="3262270680" sldId="583"/>
            <ac:spMk id="6" creationId="{DD39C155-32F6-4DB9-AD19-E82E835B7BB8}"/>
          </ac:spMkLst>
        </pc:spChg>
        <pc:spChg chg="mod">
          <ac:chgData name="Anne Trine Hoel" userId="97dd22e3-54ca-4a6b-8384-1c1fb2cfa18b" providerId="ADAL" clId="{4A925D1A-FD38-48B5-AB20-947BFE904F02}" dt="2022-04-20T10:45:28.286" v="214" actId="692"/>
          <ac:spMkLst>
            <pc:docMk/>
            <pc:sldMk cId="3262270680" sldId="583"/>
            <ac:spMk id="7" creationId="{4AF04233-6E5B-4F8C-B1C7-788C0CAB328B}"/>
          </ac:spMkLst>
        </pc:spChg>
        <pc:spChg chg="mod">
          <ac:chgData name="Anne Trine Hoel" userId="97dd22e3-54ca-4a6b-8384-1c1fb2cfa18b" providerId="ADAL" clId="{4A925D1A-FD38-48B5-AB20-947BFE904F02}" dt="2022-04-20T10:45:31.939" v="215" actId="692"/>
          <ac:spMkLst>
            <pc:docMk/>
            <pc:sldMk cId="3262270680" sldId="583"/>
            <ac:spMk id="8" creationId="{07ACD5D0-B1DC-40D4-997E-6BD77D4AE191}"/>
          </ac:spMkLst>
        </pc:spChg>
        <pc:spChg chg="mod">
          <ac:chgData name="Anne Trine Hoel" userId="97dd22e3-54ca-4a6b-8384-1c1fb2cfa18b" providerId="ADAL" clId="{4A925D1A-FD38-48B5-AB20-947BFE904F02}" dt="2022-04-20T10:45:35.857" v="216" actId="692"/>
          <ac:spMkLst>
            <pc:docMk/>
            <pc:sldMk cId="3262270680" sldId="583"/>
            <ac:spMk id="9" creationId="{09EB817A-A3C8-4EB9-A856-609ACDA39D27}"/>
          </ac:spMkLst>
        </pc:spChg>
        <pc:spChg chg="mod">
          <ac:chgData name="Anne Trine Hoel" userId="97dd22e3-54ca-4a6b-8384-1c1fb2cfa18b" providerId="ADAL" clId="{4A925D1A-FD38-48B5-AB20-947BFE904F02}" dt="2022-04-20T10:45:58.867" v="220" actId="207"/>
          <ac:spMkLst>
            <pc:docMk/>
            <pc:sldMk cId="3262270680" sldId="583"/>
            <ac:spMk id="10" creationId="{8F035D63-D001-43AA-A07E-0F3D581730CA}"/>
          </ac:spMkLst>
        </pc:spChg>
        <pc:spChg chg="mod">
          <ac:chgData name="Anne Trine Hoel" userId="97dd22e3-54ca-4a6b-8384-1c1fb2cfa18b" providerId="ADAL" clId="{4A925D1A-FD38-48B5-AB20-947BFE904F02}" dt="2022-04-20T10:46:02.219" v="221" actId="207"/>
          <ac:spMkLst>
            <pc:docMk/>
            <pc:sldMk cId="3262270680" sldId="583"/>
            <ac:spMk id="11" creationId="{E4D1898F-A941-493F-94C6-FD97EA34A7F0}"/>
          </ac:spMkLst>
        </pc:spChg>
        <pc:spChg chg="mod">
          <ac:chgData name="Anne Trine Hoel" userId="97dd22e3-54ca-4a6b-8384-1c1fb2cfa18b" providerId="ADAL" clId="{4A925D1A-FD38-48B5-AB20-947BFE904F02}" dt="2022-04-20T10:46:04.979" v="222" actId="207"/>
          <ac:spMkLst>
            <pc:docMk/>
            <pc:sldMk cId="3262270680" sldId="583"/>
            <ac:spMk id="12" creationId="{0BD4DF86-F3A0-4D06-B95D-DDC4EA2CAEF8}"/>
          </ac:spMkLst>
        </pc:spChg>
        <pc:spChg chg="mod">
          <ac:chgData name="Anne Trine Hoel" userId="97dd22e3-54ca-4a6b-8384-1c1fb2cfa18b" providerId="ADAL" clId="{4A925D1A-FD38-48B5-AB20-947BFE904F02}" dt="2022-04-20T10:45:55.787" v="219" actId="207"/>
          <ac:spMkLst>
            <pc:docMk/>
            <pc:sldMk cId="3262270680" sldId="583"/>
            <ac:spMk id="13" creationId="{490B7A15-FEC2-41E6-B0A3-792CD4255C0B}"/>
          </ac:spMkLst>
        </pc:spChg>
        <pc:spChg chg="mod">
          <ac:chgData name="Anne Trine Hoel" userId="97dd22e3-54ca-4a6b-8384-1c1fb2cfa18b" providerId="ADAL" clId="{4A925D1A-FD38-48B5-AB20-947BFE904F02}" dt="2022-04-20T10:45:52.563" v="218" actId="207"/>
          <ac:spMkLst>
            <pc:docMk/>
            <pc:sldMk cId="3262270680" sldId="583"/>
            <ac:spMk id="14" creationId="{E3A5C7C7-AF45-41CC-8B14-31CA4C91D413}"/>
          </ac:spMkLst>
        </pc:spChg>
        <pc:spChg chg="mod">
          <ac:chgData name="Anne Trine Hoel" userId="97dd22e3-54ca-4a6b-8384-1c1fb2cfa18b" providerId="ADAL" clId="{4A925D1A-FD38-48B5-AB20-947BFE904F02}" dt="2022-04-20T10:45:46.598" v="217" actId="207"/>
          <ac:spMkLst>
            <pc:docMk/>
            <pc:sldMk cId="3262270680" sldId="583"/>
            <ac:spMk id="16" creationId="{BF3D51D2-6CA8-4D80-BF6C-112952AB68F8}"/>
          </ac:spMkLst>
        </pc:spChg>
      </pc:sldChg>
      <pc:sldChg chg="addSp modSp mod setBg">
        <pc:chgData name="Anne Trine Hoel" userId="97dd22e3-54ca-4a6b-8384-1c1fb2cfa18b" providerId="ADAL" clId="{4A925D1A-FD38-48B5-AB20-947BFE904F02}" dt="2022-04-20T10:28:58.707" v="58" actId="207"/>
        <pc:sldMkLst>
          <pc:docMk/>
          <pc:sldMk cId="2800710111" sldId="586"/>
        </pc:sldMkLst>
        <pc:spChg chg="mod">
          <ac:chgData name="Anne Trine Hoel" userId="97dd22e3-54ca-4a6b-8384-1c1fb2cfa18b" providerId="ADAL" clId="{4A925D1A-FD38-48B5-AB20-947BFE904F02}" dt="2022-04-20T10:28:58.707" v="58" actId="207"/>
          <ac:spMkLst>
            <pc:docMk/>
            <pc:sldMk cId="2800710111" sldId="586"/>
            <ac:spMk id="5" creationId="{4BF68E72-1287-4117-8F9A-D36093E46E47}"/>
          </ac:spMkLst>
        </pc:spChg>
        <pc:picChg chg="add mod">
          <ac:chgData name="Anne Trine Hoel" userId="97dd22e3-54ca-4a6b-8384-1c1fb2cfa18b" providerId="ADAL" clId="{4A925D1A-FD38-48B5-AB20-947BFE904F02}" dt="2022-04-20T10:28:23.359" v="56" actId="1076"/>
          <ac:picMkLst>
            <pc:docMk/>
            <pc:sldMk cId="2800710111" sldId="586"/>
            <ac:picMk id="6" creationId="{D77935FF-E751-4AE9-AB09-95B7BAADE14A}"/>
          </ac:picMkLst>
        </pc:picChg>
      </pc:sldChg>
      <pc:sldChg chg="setBg">
        <pc:chgData name="Anne Trine Hoel" userId="97dd22e3-54ca-4a6b-8384-1c1fb2cfa18b" providerId="ADAL" clId="{4A925D1A-FD38-48B5-AB20-947BFE904F02}" dt="2022-04-20T10:29:12.552" v="59"/>
        <pc:sldMkLst>
          <pc:docMk/>
          <pc:sldMk cId="489426494" sldId="587"/>
        </pc:sldMkLst>
      </pc:sldChg>
      <pc:sldChg chg="delSp modSp mod delAnim">
        <pc:chgData name="Anne Trine Hoel" userId="97dd22e3-54ca-4a6b-8384-1c1fb2cfa18b" providerId="ADAL" clId="{4A925D1A-FD38-48B5-AB20-947BFE904F02}" dt="2022-04-20T10:31:20.873" v="71" actId="21"/>
        <pc:sldMkLst>
          <pc:docMk/>
          <pc:sldMk cId="3510254121" sldId="588"/>
        </pc:sldMkLst>
        <pc:picChg chg="del mod">
          <ac:chgData name="Anne Trine Hoel" userId="97dd22e3-54ca-4a6b-8384-1c1fb2cfa18b" providerId="ADAL" clId="{4A925D1A-FD38-48B5-AB20-947BFE904F02}" dt="2022-04-20T10:30:53.694" v="63" actId="21"/>
          <ac:picMkLst>
            <pc:docMk/>
            <pc:sldMk cId="3510254121" sldId="588"/>
            <ac:picMk id="4" creationId="{CCDE1E10-00F1-4F44-9B2B-F92665FB0455}"/>
          </ac:picMkLst>
        </pc:picChg>
        <pc:picChg chg="del">
          <ac:chgData name="Anne Trine Hoel" userId="97dd22e3-54ca-4a6b-8384-1c1fb2cfa18b" providerId="ADAL" clId="{4A925D1A-FD38-48B5-AB20-947BFE904F02}" dt="2022-04-20T10:31:17.639" v="70" actId="478"/>
          <ac:picMkLst>
            <pc:docMk/>
            <pc:sldMk cId="3510254121" sldId="588"/>
            <ac:picMk id="6" creationId="{16CE7B0A-CCAB-4C3E-8A17-BC8686C3685F}"/>
          </ac:picMkLst>
        </pc:picChg>
        <pc:picChg chg="del">
          <ac:chgData name="Anne Trine Hoel" userId="97dd22e3-54ca-4a6b-8384-1c1fb2cfa18b" providerId="ADAL" clId="{4A925D1A-FD38-48B5-AB20-947BFE904F02}" dt="2022-04-20T10:31:20.873" v="71" actId="21"/>
          <ac:picMkLst>
            <pc:docMk/>
            <pc:sldMk cId="3510254121" sldId="588"/>
            <ac:picMk id="7" creationId="{2A3706A0-79E3-4F96-8161-504985782898}"/>
          </ac:picMkLst>
        </pc:picChg>
      </pc:sldChg>
      <pc:sldChg chg="addSp modSp mod">
        <pc:chgData name="Anne Trine Hoel" userId="97dd22e3-54ca-4a6b-8384-1c1fb2cfa18b" providerId="ADAL" clId="{4A925D1A-FD38-48B5-AB20-947BFE904F02}" dt="2022-04-20T10:44:08.587" v="208" actId="20577"/>
        <pc:sldMkLst>
          <pc:docMk/>
          <pc:sldMk cId="1081601664" sldId="591"/>
        </pc:sldMkLst>
        <pc:spChg chg="add mod">
          <ac:chgData name="Anne Trine Hoel" userId="97dd22e3-54ca-4a6b-8384-1c1fb2cfa18b" providerId="ADAL" clId="{4A925D1A-FD38-48B5-AB20-947BFE904F02}" dt="2022-04-20T10:44:08.587" v="208" actId="20577"/>
          <ac:spMkLst>
            <pc:docMk/>
            <pc:sldMk cId="1081601664" sldId="591"/>
            <ac:spMk id="2" creationId="{03E4B193-FD5E-48F1-BD90-9F19EAB4D616}"/>
          </ac:spMkLst>
        </pc:spChg>
      </pc:sldChg>
      <pc:sldChg chg="addSp modSp mod">
        <pc:chgData name="Anne Trine Hoel" userId="97dd22e3-54ca-4a6b-8384-1c1fb2cfa18b" providerId="ADAL" clId="{4A925D1A-FD38-48B5-AB20-947BFE904F02}" dt="2022-04-20T10:36:38.774" v="135" actId="14100"/>
        <pc:sldMkLst>
          <pc:docMk/>
          <pc:sldMk cId="2031499900" sldId="592"/>
        </pc:sldMkLst>
        <pc:picChg chg="add mod">
          <ac:chgData name="Anne Trine Hoel" userId="97dd22e3-54ca-4a6b-8384-1c1fb2cfa18b" providerId="ADAL" clId="{4A925D1A-FD38-48B5-AB20-947BFE904F02}" dt="2022-04-20T10:36:38.774" v="135" actId="14100"/>
          <ac:picMkLst>
            <pc:docMk/>
            <pc:sldMk cId="2031499900" sldId="592"/>
            <ac:picMk id="3" creationId="{0A174FF5-1944-4232-B991-FB07915447AD}"/>
          </ac:picMkLst>
        </pc:picChg>
      </pc:sldChg>
      <pc:sldChg chg="addSp modSp mod">
        <pc:chgData name="Anne Trine Hoel" userId="97dd22e3-54ca-4a6b-8384-1c1fb2cfa18b" providerId="ADAL" clId="{4A925D1A-FD38-48B5-AB20-947BFE904F02}" dt="2022-04-20T10:37:25.079" v="140" actId="14100"/>
        <pc:sldMkLst>
          <pc:docMk/>
          <pc:sldMk cId="2591683006" sldId="593"/>
        </pc:sldMkLst>
        <pc:picChg chg="add mod">
          <ac:chgData name="Anne Trine Hoel" userId="97dd22e3-54ca-4a6b-8384-1c1fb2cfa18b" providerId="ADAL" clId="{4A925D1A-FD38-48B5-AB20-947BFE904F02}" dt="2022-04-20T10:37:25.079" v="140" actId="14100"/>
          <ac:picMkLst>
            <pc:docMk/>
            <pc:sldMk cId="2591683006" sldId="593"/>
            <ac:picMk id="3" creationId="{29BAAED2-434E-4BA4-9B3F-0552BC209285}"/>
          </ac:picMkLst>
        </pc:picChg>
      </pc:sldChg>
      <pc:sldChg chg="del">
        <pc:chgData name="Anne Trine Hoel" userId="97dd22e3-54ca-4a6b-8384-1c1fb2cfa18b" providerId="ADAL" clId="{4A925D1A-FD38-48B5-AB20-947BFE904F02}" dt="2022-04-20T10:23:08.847" v="5" actId="2696"/>
        <pc:sldMkLst>
          <pc:docMk/>
          <pc:sldMk cId="1335643850" sldId="594"/>
        </pc:sldMkLst>
      </pc:sldChg>
      <pc:sldChg chg="addSp delSp modSp new mod setBg modAnim">
        <pc:chgData name="Anne Trine Hoel" userId="97dd22e3-54ca-4a6b-8384-1c1fb2cfa18b" providerId="ADAL" clId="{4A925D1A-FD38-48B5-AB20-947BFE904F02}" dt="2022-04-20T10:34:43.009" v="124" actId="1076"/>
        <pc:sldMkLst>
          <pc:docMk/>
          <pc:sldMk cId="3135620558" sldId="594"/>
        </pc:sldMkLst>
        <pc:spChg chg="del">
          <ac:chgData name="Anne Trine Hoel" userId="97dd22e3-54ca-4a6b-8384-1c1fb2cfa18b" providerId="ADAL" clId="{4A925D1A-FD38-48B5-AB20-947BFE904F02}" dt="2022-04-20T10:34:05.482" v="99" actId="478"/>
          <ac:spMkLst>
            <pc:docMk/>
            <pc:sldMk cId="3135620558" sldId="594"/>
            <ac:spMk id="2" creationId="{0D2DBAAB-BAD2-4B5E-92D2-C5DBCE695708}"/>
          </ac:spMkLst>
        </pc:spChg>
        <pc:spChg chg="del">
          <ac:chgData name="Anne Trine Hoel" userId="97dd22e3-54ca-4a6b-8384-1c1fb2cfa18b" providerId="ADAL" clId="{4A925D1A-FD38-48B5-AB20-947BFE904F02}" dt="2022-04-20T10:31:04.345" v="65"/>
          <ac:spMkLst>
            <pc:docMk/>
            <pc:sldMk cId="3135620558" sldId="594"/>
            <ac:spMk id="3" creationId="{795941E3-E85C-4D21-ACA3-7021BD296D01}"/>
          </ac:spMkLst>
        </pc:spChg>
        <pc:spChg chg="add mod">
          <ac:chgData name="Anne Trine Hoel" userId="97dd22e3-54ca-4a6b-8384-1c1fb2cfa18b" providerId="ADAL" clId="{4A925D1A-FD38-48B5-AB20-947BFE904F02}" dt="2022-04-20T10:34:43.009" v="124" actId="1076"/>
          <ac:spMkLst>
            <pc:docMk/>
            <pc:sldMk cId="3135620558" sldId="594"/>
            <ac:spMk id="8" creationId="{6F7F6F80-C4BF-4516-916B-E12705539E28}"/>
          </ac:spMkLst>
        </pc:spChg>
        <pc:picChg chg="add mod">
          <ac:chgData name="Anne Trine Hoel" userId="97dd22e3-54ca-4a6b-8384-1c1fb2cfa18b" providerId="ADAL" clId="{4A925D1A-FD38-48B5-AB20-947BFE904F02}" dt="2022-04-20T10:33:30.174" v="92" actId="1076"/>
          <ac:picMkLst>
            <pc:docMk/>
            <pc:sldMk cId="3135620558" sldId="594"/>
            <ac:picMk id="4" creationId="{4EBDA323-CFF0-4039-8AF9-6C42F786AF0E}"/>
          </ac:picMkLst>
        </pc:picChg>
        <pc:picChg chg="add mod">
          <ac:chgData name="Anne Trine Hoel" userId="97dd22e3-54ca-4a6b-8384-1c1fb2cfa18b" providerId="ADAL" clId="{4A925D1A-FD38-48B5-AB20-947BFE904F02}" dt="2022-04-20T10:33:32.351" v="93" actId="688"/>
          <ac:picMkLst>
            <pc:docMk/>
            <pc:sldMk cId="3135620558" sldId="594"/>
            <ac:picMk id="5" creationId="{06669DBC-40B6-4E17-9E1E-97C86EF6DB78}"/>
          </ac:picMkLst>
        </pc:picChg>
        <pc:picChg chg="add mod">
          <ac:chgData name="Anne Trine Hoel" userId="97dd22e3-54ca-4a6b-8384-1c1fb2cfa18b" providerId="ADAL" clId="{4A925D1A-FD38-48B5-AB20-947BFE904F02}" dt="2022-04-20T10:33:44.086" v="97" actId="1076"/>
          <ac:picMkLst>
            <pc:docMk/>
            <pc:sldMk cId="3135620558" sldId="594"/>
            <ac:picMk id="6" creationId="{F8C6938B-649D-4D3F-BDE5-400765A6B3EA}"/>
          </ac:picMkLst>
        </pc:picChg>
        <pc:picChg chg="add mod">
          <ac:chgData name="Anne Trine Hoel" userId="97dd22e3-54ca-4a6b-8384-1c1fb2cfa18b" providerId="ADAL" clId="{4A925D1A-FD38-48B5-AB20-947BFE904F02}" dt="2022-04-20T10:33:50.230" v="98" actId="1076"/>
          <ac:picMkLst>
            <pc:docMk/>
            <pc:sldMk cId="3135620558" sldId="594"/>
            <ac:picMk id="7" creationId="{DC4C608E-05B9-4D30-9D75-E63C9F9EF524}"/>
          </ac:picMkLst>
        </pc:picChg>
      </pc:sldChg>
      <pc:sldChg chg="addSp delSp modSp add mod">
        <pc:chgData name="Anne Trine Hoel" userId="97dd22e3-54ca-4a6b-8384-1c1fb2cfa18b" providerId="ADAL" clId="{4A925D1A-FD38-48B5-AB20-947BFE904F02}" dt="2022-04-20T10:43:32.170" v="147" actId="1076"/>
        <pc:sldMkLst>
          <pc:docMk/>
          <pc:sldMk cId="1525037891" sldId="595"/>
        </pc:sldMkLst>
        <pc:picChg chg="add mod">
          <ac:chgData name="Anne Trine Hoel" userId="97dd22e3-54ca-4a6b-8384-1c1fb2cfa18b" providerId="ADAL" clId="{4A925D1A-FD38-48B5-AB20-947BFE904F02}" dt="2022-04-20T10:43:32.170" v="147" actId="1076"/>
          <ac:picMkLst>
            <pc:docMk/>
            <pc:sldMk cId="1525037891" sldId="595"/>
            <ac:picMk id="2" creationId="{E1A6F20D-6E8A-46F7-9DD4-F4ADEFE9D2A2}"/>
          </ac:picMkLst>
        </pc:picChg>
        <pc:picChg chg="del">
          <ac:chgData name="Anne Trine Hoel" userId="97dd22e3-54ca-4a6b-8384-1c1fb2cfa18b" providerId="ADAL" clId="{4A925D1A-FD38-48B5-AB20-947BFE904F02}" dt="2022-04-20T10:43:20.952" v="142" actId="478"/>
          <ac:picMkLst>
            <pc:docMk/>
            <pc:sldMk cId="1525037891" sldId="595"/>
            <ac:picMk id="3" creationId="{29BAAED2-434E-4BA4-9B3F-0552BC209285}"/>
          </ac:picMkLst>
        </pc:picChg>
      </pc:sldChg>
      <pc:sldChg chg="add del">
        <pc:chgData name="Anne Trine Hoel" userId="97dd22e3-54ca-4a6b-8384-1c1fb2cfa18b" providerId="ADAL" clId="{4A925D1A-FD38-48B5-AB20-947BFE904F02}" dt="2022-04-20T10:23:06.968" v="4" actId="2696"/>
        <pc:sldMkLst>
          <pc:docMk/>
          <pc:sldMk cId="1631499304" sldId="595"/>
        </pc:sldMkLst>
      </pc:sldChg>
      <pc:sldChg chg="add del">
        <pc:chgData name="Anne Trine Hoel" userId="97dd22e3-54ca-4a6b-8384-1c1fb2cfa18b" providerId="ADAL" clId="{4A925D1A-FD38-48B5-AB20-947BFE904F02}" dt="2022-04-20T10:35:57.849" v="126" actId="2696"/>
        <pc:sldMkLst>
          <pc:docMk/>
          <pc:sldMk cId="1927876163" sldId="595"/>
        </pc:sldMkLst>
      </pc:sldChg>
    </pc:docChg>
  </pc:docChgLst>
  <pc:docChgLst>
    <pc:chgData name="jorgen.biorn@norconsult.com" userId="S::urn:spo:guest#jorgen.biorn@norconsult.com::" providerId="AD" clId="Web-{BA16E0F1-348D-2777-7D61-EBEB84A890AD}"/>
    <pc:docChg chg="addSld delSld modSld">
      <pc:chgData name="jorgen.biorn@norconsult.com" userId="S::urn:spo:guest#jorgen.biorn@norconsult.com::" providerId="AD" clId="Web-{BA16E0F1-348D-2777-7D61-EBEB84A890AD}" dt="2022-04-21T06:43:35.056" v="51" actId="20577"/>
      <pc:docMkLst>
        <pc:docMk/>
      </pc:docMkLst>
      <pc:sldChg chg="addSp delSp modSp">
        <pc:chgData name="jorgen.biorn@norconsult.com" userId="S::urn:spo:guest#jorgen.biorn@norconsult.com::" providerId="AD" clId="Web-{BA16E0F1-348D-2777-7D61-EBEB84A890AD}" dt="2022-04-21T06:43:35.056" v="51" actId="20577"/>
        <pc:sldMkLst>
          <pc:docMk/>
          <pc:sldMk cId="4224305211" sldId="570"/>
        </pc:sldMkLst>
        <pc:spChg chg="mod">
          <ac:chgData name="jorgen.biorn@norconsult.com" userId="S::urn:spo:guest#jorgen.biorn@norconsult.com::" providerId="AD" clId="Web-{BA16E0F1-348D-2777-7D61-EBEB84A890AD}" dt="2022-04-21T06:43:35.056" v="51" actId="20577"/>
          <ac:spMkLst>
            <pc:docMk/>
            <pc:sldMk cId="4224305211" sldId="570"/>
            <ac:spMk id="4" creationId="{0E44C978-5F34-4A6D-A9E5-4FF7A500E415}"/>
          </ac:spMkLst>
        </pc:spChg>
        <pc:picChg chg="del">
          <ac:chgData name="jorgen.biorn@norconsult.com" userId="S::urn:spo:guest#jorgen.biorn@norconsult.com::" providerId="AD" clId="Web-{BA16E0F1-348D-2777-7D61-EBEB84A890AD}" dt="2022-04-21T06:41:27.350" v="20"/>
          <ac:picMkLst>
            <pc:docMk/>
            <pc:sldMk cId="4224305211" sldId="570"/>
            <ac:picMk id="2" creationId="{41908226-4020-4849-8E71-76BB54F223D8}"/>
          </ac:picMkLst>
        </pc:picChg>
        <pc:picChg chg="add mod ord">
          <ac:chgData name="jorgen.biorn@norconsult.com" userId="S::urn:spo:guest#jorgen.biorn@norconsult.com::" providerId="AD" clId="Web-{BA16E0F1-348D-2777-7D61-EBEB84A890AD}" dt="2022-04-21T06:42:40.180" v="32" actId="1076"/>
          <ac:picMkLst>
            <pc:docMk/>
            <pc:sldMk cId="4224305211" sldId="570"/>
            <ac:picMk id="3" creationId="{E8AD3190-ABE2-AA4E-C602-53692940B0BE}"/>
          </ac:picMkLst>
        </pc:picChg>
      </pc:sldChg>
      <pc:sldChg chg="add del">
        <pc:chgData name="jorgen.biorn@norconsult.com" userId="S::urn:spo:guest#jorgen.biorn@norconsult.com::" providerId="AD" clId="Web-{BA16E0F1-348D-2777-7D61-EBEB84A890AD}" dt="2022-04-21T06:13:00.227" v="3"/>
        <pc:sldMkLst>
          <pc:docMk/>
          <pc:sldMk cId="3732319243" sldId="581"/>
        </pc:sldMkLst>
      </pc:sldChg>
      <pc:sldChg chg="modSp">
        <pc:chgData name="jorgen.biorn@norconsult.com" userId="S::urn:spo:guest#jorgen.biorn@norconsult.com::" providerId="AD" clId="Web-{BA16E0F1-348D-2777-7D61-EBEB84A890AD}" dt="2022-04-21T06:14:20.713" v="17" actId="20577"/>
        <pc:sldMkLst>
          <pc:docMk/>
          <pc:sldMk cId="2221266769" sldId="585"/>
        </pc:sldMkLst>
        <pc:spChg chg="mod">
          <ac:chgData name="jorgen.biorn@norconsult.com" userId="S::urn:spo:guest#jorgen.biorn@norconsult.com::" providerId="AD" clId="Web-{BA16E0F1-348D-2777-7D61-EBEB84A890AD}" dt="2022-04-21T06:14:20.713" v="17" actId="20577"/>
          <ac:spMkLst>
            <pc:docMk/>
            <pc:sldMk cId="2221266769" sldId="585"/>
            <ac:spMk id="4" creationId="{821EC827-093C-48F8-B15B-5F19239608BC}"/>
          </ac:spMkLst>
        </pc:spChg>
      </pc:sldChg>
      <pc:sldChg chg="modSp">
        <pc:chgData name="jorgen.biorn@norconsult.com" userId="S::urn:spo:guest#jorgen.biorn@norconsult.com::" providerId="AD" clId="Web-{BA16E0F1-348D-2777-7D61-EBEB84A890AD}" dt="2022-04-21T06:16:19.263" v="19" actId="20577"/>
        <pc:sldMkLst>
          <pc:docMk/>
          <pc:sldMk cId="3510254121" sldId="588"/>
        </pc:sldMkLst>
        <pc:spChg chg="mod">
          <ac:chgData name="jorgen.biorn@norconsult.com" userId="S::urn:spo:guest#jorgen.biorn@norconsult.com::" providerId="AD" clId="Web-{BA16E0F1-348D-2777-7D61-EBEB84A890AD}" dt="2022-04-21T06:16:19.263" v="19" actId="20577"/>
          <ac:spMkLst>
            <pc:docMk/>
            <pc:sldMk cId="3510254121" sldId="588"/>
            <ac:spMk id="3" creationId="{E2889140-3663-4C5E-A14B-3D0892AE7EC6}"/>
          </ac:spMkLst>
        </pc:spChg>
      </pc:sldChg>
    </pc:docChg>
  </pc:docChgLst>
  <pc:docChgLst>
    <pc:chgData name="torkild.aakerset" userId="S::torkild.aakerset_vegvesen.no#ext#@baerumkommuneno.onmicrosoft.com::414af9c4-c5ea-4d10-a380-3fbd3488c762" providerId="AD" clId="Web-{8FB99CB6-D2E2-A47B-B461-140B28D34F90}"/>
    <pc:docChg chg="addSld delSld modSld">
      <pc:chgData name="torkild.aakerset" userId="S::torkild.aakerset_vegvesen.no#ext#@baerumkommuneno.onmicrosoft.com::414af9c4-c5ea-4d10-a380-3fbd3488c762" providerId="AD" clId="Web-{8FB99CB6-D2E2-A47B-B461-140B28D34F90}" dt="2022-04-21T06:25:37.340" v="84" actId="14100"/>
      <pc:docMkLst>
        <pc:docMk/>
      </pc:docMkLst>
      <pc:sldChg chg="add del">
        <pc:chgData name="torkild.aakerset" userId="S::torkild.aakerset_vegvesen.no#ext#@baerumkommuneno.onmicrosoft.com::414af9c4-c5ea-4d10-a380-3fbd3488c762" providerId="AD" clId="Web-{8FB99CB6-D2E2-A47B-B461-140B28D34F90}" dt="2022-04-21T06:17:02.092" v="2"/>
        <pc:sldMkLst>
          <pc:docMk/>
          <pc:sldMk cId="2000181771" sldId="565"/>
        </pc:sldMkLst>
      </pc:sldChg>
      <pc:sldChg chg="modSp">
        <pc:chgData name="torkild.aakerset" userId="S::torkild.aakerset_vegvesen.no#ext#@baerumkommuneno.onmicrosoft.com::414af9c4-c5ea-4d10-a380-3fbd3488c762" providerId="AD" clId="Web-{8FB99CB6-D2E2-A47B-B461-140B28D34F90}" dt="2022-04-21T06:21:25.583" v="77" actId="20577"/>
        <pc:sldMkLst>
          <pc:docMk/>
          <pc:sldMk cId="1734586429" sldId="566"/>
        </pc:sldMkLst>
        <pc:spChg chg="mod">
          <ac:chgData name="torkild.aakerset" userId="S::torkild.aakerset_vegvesen.no#ext#@baerumkommuneno.onmicrosoft.com::414af9c4-c5ea-4d10-a380-3fbd3488c762" providerId="AD" clId="Web-{8FB99CB6-D2E2-A47B-B461-140B28D34F90}" dt="2022-04-21T06:21:25.583" v="77" actId="20577"/>
          <ac:spMkLst>
            <pc:docMk/>
            <pc:sldMk cId="1734586429" sldId="566"/>
            <ac:spMk id="3" creationId="{D031DC07-0803-449E-AEB2-ABA571100CF1}"/>
          </ac:spMkLst>
        </pc:spChg>
      </pc:sldChg>
      <pc:sldChg chg="addSp delSp modSp">
        <pc:chgData name="torkild.aakerset" userId="S::torkild.aakerset_vegvesen.no#ext#@baerumkommuneno.onmicrosoft.com::414af9c4-c5ea-4d10-a380-3fbd3488c762" providerId="AD" clId="Web-{8FB99CB6-D2E2-A47B-B461-140B28D34F90}" dt="2022-04-21T06:25:37.340" v="84" actId="14100"/>
        <pc:sldMkLst>
          <pc:docMk/>
          <pc:sldMk cId="4018943740" sldId="578"/>
        </pc:sldMkLst>
        <pc:spChg chg="del">
          <ac:chgData name="torkild.aakerset" userId="S::torkild.aakerset_vegvesen.no#ext#@baerumkommuneno.onmicrosoft.com::414af9c4-c5ea-4d10-a380-3fbd3488c762" providerId="AD" clId="Web-{8FB99CB6-D2E2-A47B-B461-140B28D34F90}" dt="2022-04-21T06:25:33.418" v="83"/>
          <ac:spMkLst>
            <pc:docMk/>
            <pc:sldMk cId="4018943740" sldId="578"/>
            <ac:spMk id="5" creationId="{910FCC5B-AEF3-415C-BAC9-B194ED313AF7}"/>
          </ac:spMkLst>
        </pc:spChg>
        <pc:picChg chg="add mod">
          <ac:chgData name="torkild.aakerset" userId="S::torkild.aakerset_vegvesen.no#ext#@baerumkommuneno.onmicrosoft.com::414af9c4-c5ea-4d10-a380-3fbd3488c762" providerId="AD" clId="Web-{8FB99CB6-D2E2-A47B-B461-140B28D34F90}" dt="2022-04-21T06:25:37.340" v="84" actId="14100"/>
          <ac:picMkLst>
            <pc:docMk/>
            <pc:sldMk cId="4018943740" sldId="578"/>
            <ac:picMk id="2" creationId="{9DDFCB07-5974-435C-DE5E-700EFB17D0FB}"/>
          </ac:picMkLst>
        </pc:picChg>
        <pc:picChg chg="del">
          <ac:chgData name="torkild.aakerset" userId="S::torkild.aakerset_vegvesen.no#ext#@baerumkommuneno.onmicrosoft.com::414af9c4-c5ea-4d10-a380-3fbd3488c762" providerId="AD" clId="Web-{8FB99CB6-D2E2-A47B-B461-140B28D34F90}" dt="2022-04-21T06:25:19.996" v="80"/>
          <ac:picMkLst>
            <pc:docMk/>
            <pc:sldMk cId="4018943740" sldId="578"/>
            <ac:picMk id="3" creationId="{5F6C6F86-DB42-462E-9BAC-8604B5CE09BA}"/>
          </ac:picMkLst>
        </pc:picChg>
      </pc:sldChg>
      <pc:sldChg chg="modSp">
        <pc:chgData name="torkild.aakerset" userId="S::torkild.aakerset_vegvesen.no#ext#@baerumkommuneno.onmicrosoft.com::414af9c4-c5ea-4d10-a380-3fbd3488c762" providerId="AD" clId="Web-{8FB99CB6-D2E2-A47B-B461-140B28D34F90}" dt="2022-04-21T06:19:39.330" v="57" actId="20577"/>
        <pc:sldMkLst>
          <pc:docMk/>
          <pc:sldMk cId="2221266769" sldId="585"/>
        </pc:sldMkLst>
        <pc:spChg chg="mod">
          <ac:chgData name="torkild.aakerset" userId="S::torkild.aakerset_vegvesen.no#ext#@baerumkommuneno.onmicrosoft.com::414af9c4-c5ea-4d10-a380-3fbd3488c762" providerId="AD" clId="Web-{8FB99CB6-D2E2-A47B-B461-140B28D34F90}" dt="2022-04-21T06:19:39.330" v="57" actId="20577"/>
          <ac:spMkLst>
            <pc:docMk/>
            <pc:sldMk cId="2221266769" sldId="585"/>
            <ac:spMk id="4" creationId="{821EC827-093C-48F8-B15B-5F19239608B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9A92A-FD97-4E11-B9AF-F39523EBFCCA}" type="datetimeFigureOut">
              <a:rPr lang="nb-NO" smtClean="0"/>
              <a:t>21.04.2022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180F4E-78B5-4886-BADE-1F976E29C01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9285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Kommunen har i samarbeid med Statens vegvesen utarbeidet</a:t>
            </a:r>
            <a:r>
              <a:rPr lang="nb-NO" baseline="0" dirty="0" smtClean="0"/>
              <a:t> et forslag til felles planprogram  - med byplangrep – for Sandvika sjøfront og ny lokalvei</a:t>
            </a:r>
          </a:p>
          <a:p>
            <a:r>
              <a:rPr lang="nb-NO" baseline="0" dirty="0" smtClean="0"/>
              <a:t>Vi vil nå presentere hovedtrekkene i planprogrammet og forslag til byplangrep</a:t>
            </a:r>
          </a:p>
          <a:p>
            <a:r>
              <a:rPr lang="nb-NO" baseline="0" dirty="0" smtClean="0"/>
              <a:t>De som presenterer er Terje Hansen, BK og Torkild Åkerset fra Statens vegvesen </a:t>
            </a:r>
          </a:p>
          <a:p>
            <a:r>
              <a:rPr lang="nb-NO" baseline="0" dirty="0" smtClean="0"/>
              <a:t>Jørgen Bjørn fra Norconsult er også til stede og kan svare på spørsmål</a:t>
            </a:r>
          </a:p>
          <a:p>
            <a:endParaRPr lang="nb-NO" baseline="0" dirty="0" smtClean="0"/>
          </a:p>
          <a:p>
            <a:r>
              <a:rPr lang="nb-NO" baseline="0" dirty="0" smtClean="0"/>
              <a:t>Kommunedirektøren legger opp til en presentasjon i dette møtet og behandling i neste møte i planutvalget 5. mai</a:t>
            </a:r>
          </a:p>
          <a:p>
            <a:endParaRPr lang="nb-NO" baseline="0" dirty="0" smtClean="0"/>
          </a:p>
          <a:p>
            <a:r>
              <a:rPr lang="nb-NO" baseline="0" dirty="0" smtClean="0"/>
              <a:t>Denne saken må ses i sammenheng med valg av konsept for hovedveisystemet  for ny E18 – som ble behandlet i formannskapet 23. mars</a:t>
            </a:r>
          </a:p>
          <a:p>
            <a:endParaRPr lang="nb-NO" baseline="0" dirty="0" smtClean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80F4E-78B5-4886-BADE-1F976E29C019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3247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For å lette lesbarheten</a:t>
            </a:r>
            <a:r>
              <a:rPr lang="nb-NO" baseline="0" dirty="0" smtClean="0"/>
              <a:t> er det laget tematiske prinsippkart, her er et utvalg</a:t>
            </a:r>
          </a:p>
          <a:p>
            <a:r>
              <a:rPr lang="nb-NO" baseline="0" dirty="0" smtClean="0"/>
              <a:t>At det etableres tydelige </a:t>
            </a:r>
            <a:r>
              <a:rPr lang="nb-NO" baseline="0" dirty="0" err="1" smtClean="0"/>
              <a:t>byakser</a:t>
            </a:r>
            <a:r>
              <a:rPr lang="nb-NO" baseline="0" dirty="0" smtClean="0"/>
              <a:t> – for å knytte byen til sjøfronten</a:t>
            </a:r>
          </a:p>
          <a:p>
            <a:r>
              <a:rPr lang="nb-NO" baseline="0" dirty="0" smtClean="0"/>
              <a:t>At det er en sammenheng mellom bruken av vannet og bruken av kantsonen</a:t>
            </a:r>
          </a:p>
          <a:p>
            <a:r>
              <a:rPr lang="nb-NO" baseline="0" dirty="0" smtClean="0"/>
              <a:t>At det hovedsakelig legges til grunn en grønn kantsone</a:t>
            </a:r>
          </a:p>
          <a:p>
            <a:r>
              <a:rPr lang="nb-NO" baseline="0" dirty="0" smtClean="0"/>
              <a:t>At det skal etableres lokale forbindelser som knytter byen sammen (grid)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80F4E-78B5-4886-BADE-1F976E29C019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883345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Den nye lokalgaten vil bli</a:t>
            </a:r>
            <a:r>
              <a:rPr lang="nb-NO" baseline="0" dirty="0" smtClean="0"/>
              <a:t> en slags «ryggrad» gjennom Sandvika og sjøfronten</a:t>
            </a:r>
          </a:p>
          <a:p>
            <a:r>
              <a:rPr lang="nb-NO" baseline="0" dirty="0" smtClean="0"/>
              <a:t>Veien vil ha flere funksjoner</a:t>
            </a:r>
          </a:p>
          <a:p>
            <a:pPr marL="171450" indent="-171450">
              <a:buFontTx/>
              <a:buChar char="-"/>
            </a:pPr>
            <a:r>
              <a:rPr lang="nb-NO" baseline="0" dirty="0" smtClean="0"/>
              <a:t>Viktig kollektiv og sykkeltrase</a:t>
            </a:r>
          </a:p>
          <a:p>
            <a:pPr marL="171450" indent="-171450">
              <a:buFontTx/>
              <a:buChar char="-"/>
            </a:pPr>
            <a:r>
              <a:rPr lang="nb-NO" baseline="0" dirty="0" smtClean="0"/>
              <a:t>Del av Sandviksringen og dermed atkomst til Sandvika fra øst og vest</a:t>
            </a:r>
          </a:p>
          <a:p>
            <a:pPr marL="171450" indent="-171450">
              <a:buFontTx/>
              <a:buChar char="-"/>
            </a:pPr>
            <a:r>
              <a:rPr lang="nb-NO" baseline="0" dirty="0" smtClean="0"/>
              <a:t>Håndtere avvikssituasjoner på E18</a:t>
            </a:r>
          </a:p>
          <a:p>
            <a:pPr marL="171450" indent="-171450">
              <a:buFontTx/>
              <a:buChar char="-"/>
            </a:pPr>
            <a:r>
              <a:rPr lang="nb-NO" baseline="0" dirty="0" smtClean="0"/>
              <a:t>Betjene delområdene langs sjøfronten</a:t>
            </a:r>
          </a:p>
          <a:p>
            <a:pPr marL="171450" indent="-171450">
              <a:buFontTx/>
              <a:buChar char="-"/>
            </a:pPr>
            <a:r>
              <a:rPr lang="nb-NO" baseline="0" dirty="0" smtClean="0"/>
              <a:t>Fungere som et byrom integrert i en nåværende og fremtidig bystruktur</a:t>
            </a:r>
          </a:p>
          <a:p>
            <a:pPr marL="171450" indent="-171450">
              <a:buFontTx/>
              <a:buChar char="-"/>
            </a:pPr>
            <a:endParaRPr lang="nb-NO" baseline="0" dirty="0" smtClean="0"/>
          </a:p>
          <a:p>
            <a:pPr marL="0" indent="0">
              <a:buFontTx/>
              <a:buNone/>
            </a:pPr>
            <a:r>
              <a:rPr lang="nb-NO" baseline="0" dirty="0" smtClean="0"/>
              <a:t>Hovedprinsippet er at veien hovedsakelig skal utformes som en samlet trase for bil, buss, sykkel og fotgjengere</a:t>
            </a:r>
          </a:p>
          <a:p>
            <a:pPr marL="0" indent="0">
              <a:buFontTx/>
              <a:buNone/>
            </a:pPr>
            <a:r>
              <a:rPr lang="nb-NO" baseline="0" dirty="0" smtClean="0"/>
              <a:t>Tilpasninger av dette prinsippet til byens behov må vurderes i forbindelse med reguleringen som nå starter</a:t>
            </a:r>
          </a:p>
          <a:p>
            <a:pPr marL="171450" indent="-171450">
              <a:buFontTx/>
              <a:buChar char="-"/>
            </a:pPr>
            <a:endParaRPr lang="nb-NO" baseline="0" dirty="0" smtClean="0"/>
          </a:p>
          <a:p>
            <a:pPr marL="171450" indent="-171450">
              <a:buFontTx/>
              <a:buChar char="-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80F4E-78B5-4886-BADE-1F976E29C019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730612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Planprogrammet</a:t>
            </a:r>
            <a:r>
              <a:rPr lang="nb-NO" baseline="0" dirty="0" smtClean="0"/>
              <a:t> er bygd opp slik at det inneholder et overordnet, prinsipielt byplangrep, samt utredningsprogram for kommende reguleringsplaner</a:t>
            </a:r>
          </a:p>
          <a:p>
            <a:r>
              <a:rPr lang="nb-NO" baseline="0" dirty="0" smtClean="0"/>
              <a:t>Sjøfronten er da delt inn i delområder hvor det stilles krav om samlet regulering </a:t>
            </a:r>
          </a:p>
          <a:p>
            <a:r>
              <a:rPr lang="nb-NO" baseline="0" dirty="0" smtClean="0"/>
              <a:t>Planprogrammet gir dermed både føringer for kommende reguleringsplaner, samt en beskrivelse av hva som skal vurderes og utredes i forbindelse med reguleringsplanene</a:t>
            </a:r>
          </a:p>
          <a:p>
            <a:endParaRPr lang="nb-NO" baseline="0" dirty="0" smtClean="0"/>
          </a:p>
          <a:p>
            <a:r>
              <a:rPr lang="nb-NO" baseline="0" dirty="0" smtClean="0"/>
              <a:t>Avgrensingen av delområdene fremgår av kartet. Avgrensingen er foreløpig og må vurderes på nytt i forbindelse med oppstart av regulering</a:t>
            </a:r>
          </a:p>
          <a:p>
            <a:endParaRPr lang="nb-NO" baseline="0" dirty="0" smtClean="0"/>
          </a:p>
          <a:p>
            <a:r>
              <a:rPr lang="nb-NO" baseline="0" dirty="0" smtClean="0"/>
              <a:t>Delområdene vil ha ulik fremdrift og tidshorisont for planlegging og gjennomføring</a:t>
            </a:r>
          </a:p>
          <a:p>
            <a:endParaRPr lang="nb-NO" baseline="0" dirty="0" smtClean="0"/>
          </a:p>
          <a:p>
            <a:r>
              <a:rPr lang="nb-NO" baseline="0" dirty="0" smtClean="0"/>
              <a:t>Reguleringen av ny lokalvei har prioritet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80F4E-78B5-4886-BADE-1F976E29C019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300655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1.gangsbehandling</a:t>
            </a:r>
            <a:r>
              <a:rPr lang="nb-NO" baseline="0" dirty="0" smtClean="0"/>
              <a:t> av planprogram 5. mai</a:t>
            </a:r>
          </a:p>
          <a:p>
            <a:r>
              <a:rPr lang="nb-NO" baseline="0" dirty="0" smtClean="0"/>
              <a:t>Høring umiddelbart etter behandlingen – 6 uker</a:t>
            </a:r>
          </a:p>
          <a:p>
            <a:r>
              <a:rPr lang="nb-NO" baseline="0" dirty="0" smtClean="0"/>
              <a:t>Mulig åpent møte 11.5</a:t>
            </a:r>
          </a:p>
          <a:p>
            <a:r>
              <a:rPr lang="nb-NO" baseline="0" dirty="0" smtClean="0"/>
              <a:t>Viktig med fastsettelse av  planprogrammet så raskt som mulig etter sommeren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80F4E-78B5-4886-BADE-1F976E29C019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5721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Som sagt</a:t>
            </a:r>
            <a:r>
              <a:rPr lang="nb-NO" baseline="0" dirty="0" smtClean="0"/>
              <a:t> har arbeidet med planprogrammet vært et samarbeid mellom Statens vegvesens E18-prosjekt og Bærum kommune v/By  og områdeutvikling</a:t>
            </a:r>
          </a:p>
          <a:p>
            <a:r>
              <a:rPr lang="nb-NO" baseline="0" dirty="0" smtClean="0"/>
              <a:t>Norconsult er Statens vegvesens rådgiver </a:t>
            </a:r>
          </a:p>
          <a:p>
            <a:r>
              <a:rPr lang="nb-NO" baseline="0" dirty="0" smtClean="0"/>
              <a:t>Kommunen har benyttet LPO arkitekter som rådgiver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80F4E-78B5-4886-BADE-1F976E29C019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65196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nb-NO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Litt tilbakeblikk</a:t>
            </a:r>
          </a:p>
          <a:p>
            <a:pPr rtl="0"/>
            <a:r>
              <a:rPr lang="nb-NO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</a:t>
            </a:r>
            <a:r>
              <a:rPr lang="nb-NO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2018 gjennomførte BK et mulighetsstudie for sjøfronten i Sandvika, 3 tverrfaglige team ble invitert til å vise mulighetene for en fjordbyutvikling basert på E18 i tunnel under Sandvika</a:t>
            </a:r>
          </a:p>
          <a:p>
            <a:pPr rtl="0"/>
            <a:r>
              <a:rPr lang="nb-NO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Mulighetsstudiene viste et byutviklingspotensial langs sjøfronten, både i form av etablering av helt nye bydeler, tilgjengeliggjøring og aktivisering av strandsonen, og bedre forbindelser mellom eksisterende </a:t>
            </a:r>
            <a:r>
              <a:rPr lang="nb-NO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sandvika</a:t>
            </a:r>
            <a:r>
              <a:rPr lang="nb-NO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og områdene langs fjorden</a:t>
            </a:r>
          </a:p>
          <a:p>
            <a:pPr rtl="0"/>
            <a:r>
              <a:rPr lang="nb-NO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Nøkkelen til mye av denne utviklingen ligger i Statens vegvesens planer for ny E18 i tunnel under Sandvika</a:t>
            </a:r>
          </a:p>
          <a:p>
            <a:pPr rtl="0"/>
            <a:endParaRPr lang="nb-NO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90D4B-34E3-4D3E-A3C7-9C5D6CA5114D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4403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For</a:t>
            </a:r>
            <a:r>
              <a:rPr lang="nb-NO" baseline="0" dirty="0" smtClean="0"/>
              <a:t> å komme i forkant av byutviklingen vedtok kommunestyret i november 2021 prinsipper for utviklingen av Sandvika sjøfront</a:t>
            </a:r>
          </a:p>
          <a:p>
            <a:r>
              <a:rPr lang="nb-NO" dirty="0" smtClean="0"/>
              <a:t>Kommunen har også nylig vedtatt en reguleringsplan for Lakseberget</a:t>
            </a:r>
          </a:p>
          <a:p>
            <a:endParaRPr lang="nb-NO" dirty="0" smtClean="0"/>
          </a:p>
          <a:p>
            <a:r>
              <a:rPr lang="nb-NO" dirty="0" smtClean="0"/>
              <a:t>Planleggingen </a:t>
            </a:r>
            <a:r>
              <a:rPr lang="nb-NO" dirty="0" smtClean="0"/>
              <a:t>av</a:t>
            </a:r>
            <a:r>
              <a:rPr lang="nb-NO" baseline="0" dirty="0" smtClean="0"/>
              <a:t> ny E18 er nå kommet godt i gang. Konsept for hovedveisystemet er valgt, vi er kommet ett skritt nærmere realiseringen av visjonene for sjøfronten.</a:t>
            </a:r>
          </a:p>
          <a:p>
            <a:endParaRPr lang="nb-NO" baseline="0" dirty="0" smtClean="0"/>
          </a:p>
          <a:p>
            <a:r>
              <a:rPr lang="nb-NO" baseline="0" dirty="0" smtClean="0"/>
              <a:t>Kommuneplanen </a:t>
            </a:r>
            <a:r>
              <a:rPr lang="nb-NO" baseline="0" dirty="0" smtClean="0"/>
              <a:t>setter opp ambisiøse mål for Sandvika, hvor utvikling av sjøfronten og løsningene for E18 spiller en avgjørende rolle for å realisere målene</a:t>
            </a:r>
            <a:r>
              <a:rPr lang="nb-NO" baseline="0" dirty="0" smtClean="0"/>
              <a:t>.</a:t>
            </a:r>
          </a:p>
          <a:p>
            <a:endParaRPr lang="nb-NO" baseline="0" dirty="0" smtClean="0"/>
          </a:p>
          <a:p>
            <a:endParaRPr lang="nb-NO" baseline="0" dirty="0" smtClean="0"/>
          </a:p>
          <a:p>
            <a:r>
              <a:rPr lang="nb-NO" baseline="0" dirty="0" smtClean="0"/>
              <a:t>Planprogrammet </a:t>
            </a:r>
            <a:r>
              <a:rPr lang="nb-NO" baseline="0" dirty="0" smtClean="0"/>
              <a:t>som dere får til behandling på neste møte er </a:t>
            </a:r>
            <a:r>
              <a:rPr lang="nb-NO" baseline="0" dirty="0" smtClean="0"/>
              <a:t>en viktig </a:t>
            </a:r>
            <a:r>
              <a:rPr lang="nb-NO" baseline="0" dirty="0" smtClean="0"/>
              <a:t>etappe i konkretiseringen av sjøfrontutviklingen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90D4B-34E3-4D3E-A3C7-9C5D6CA5114D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29879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Reguleringsplanen for E18 dekker</a:t>
            </a:r>
            <a:r>
              <a:rPr lang="nb-NO" baseline="0" dirty="0" smtClean="0"/>
              <a:t> området fra Ramstadsletta til Nesbru</a:t>
            </a:r>
          </a:p>
          <a:p>
            <a:r>
              <a:rPr lang="nb-NO" baseline="0" dirty="0" smtClean="0"/>
              <a:t>Planprogrammet dekker kun området langs Sandvika sjøfront – </a:t>
            </a:r>
            <a:r>
              <a:rPr lang="nb-NO" baseline="0" dirty="0" err="1" smtClean="0"/>
              <a:t>ca</a:t>
            </a:r>
            <a:r>
              <a:rPr lang="nb-NO" baseline="0" dirty="0" smtClean="0"/>
              <a:t> fra Sjøholmen/Blommenholm til Bjørnsvika vest for Sandvika</a:t>
            </a:r>
          </a:p>
          <a:p>
            <a:r>
              <a:rPr lang="nb-NO" baseline="0" dirty="0" smtClean="0"/>
              <a:t>Planprogrammet omfatter heller ikke selve E18, </a:t>
            </a:r>
            <a:r>
              <a:rPr lang="nb-NO" baseline="0" dirty="0" err="1" smtClean="0"/>
              <a:t>dvs</a:t>
            </a:r>
            <a:r>
              <a:rPr lang="nb-NO" baseline="0" dirty="0" smtClean="0"/>
              <a:t> tunnelen, men hovedsakelig det nye lokalveisystemet som skal betjene Sandvika</a:t>
            </a:r>
          </a:p>
          <a:p>
            <a:r>
              <a:rPr lang="nb-NO" baseline="0" dirty="0" smtClean="0"/>
              <a:t>Vi har valgt dette grepet fordi det er langs sjøfronten at sammenhengen mellom utforming av ny lokalvei og hensyn til byutvikling krever et særskilt fokus</a:t>
            </a:r>
          </a:p>
          <a:p>
            <a:r>
              <a:rPr lang="nb-NO" baseline="0" dirty="0" smtClean="0"/>
              <a:t>Planprogrammet vil også svare ut kommuneplanens krav om felles planlegging i sjøfronten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80F4E-78B5-4886-BADE-1F976E29C019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031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Planprogram er en formell prosess etter PBL</a:t>
            </a:r>
          </a:p>
          <a:p>
            <a:r>
              <a:rPr lang="nb-NO" dirty="0" smtClean="0"/>
              <a:t>Krever høring og</a:t>
            </a:r>
            <a:r>
              <a:rPr lang="nb-NO" baseline="0" dirty="0" smtClean="0"/>
              <a:t> politisk behandling</a:t>
            </a:r>
          </a:p>
          <a:p>
            <a:r>
              <a:rPr lang="nb-NO" baseline="0" dirty="0" smtClean="0"/>
              <a:t>I utgangspunktet en plan for planleggingen – hva som skal utredes, hvilke problemstillinger som skal tas opp, alternativer </a:t>
            </a:r>
            <a:r>
              <a:rPr lang="nb-NO" baseline="0" dirty="0" err="1" smtClean="0"/>
              <a:t>osv</a:t>
            </a:r>
            <a:endParaRPr lang="nb-NO" baseline="0" dirty="0" smtClean="0"/>
          </a:p>
          <a:p>
            <a:r>
              <a:rPr lang="nb-NO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planprogram kan brukes til å avklare og fastsette overordnede rammer for arbeidet med senere reguleringsplaner for et område og for flere pågående reguleringsplanprosesser innenfor et større område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80F4E-78B5-4886-BADE-1F976E29C019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1873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Byplangrepet – forslag til overordnede rammer for regulering</a:t>
            </a:r>
            <a:r>
              <a:rPr lang="nb-NO" baseline="0" dirty="0" smtClean="0"/>
              <a:t> av ny lokalvei og regulering av delområdene</a:t>
            </a:r>
          </a:p>
          <a:p>
            <a:r>
              <a:rPr lang="nb-NO" baseline="0" dirty="0" smtClean="0"/>
              <a:t>Sikre helheten</a:t>
            </a:r>
          </a:p>
          <a:p>
            <a:r>
              <a:rPr lang="nb-NO" baseline="0" dirty="0" smtClean="0"/>
              <a:t>Sikre at utforming av lokalvei og hensyn til byutvikling håndteres i samme prosess</a:t>
            </a:r>
          </a:p>
          <a:p>
            <a:r>
              <a:rPr lang="nb-NO" baseline="0" dirty="0" smtClean="0"/>
              <a:t>Gir en grov, overordnet romlig disponering av sjøfronten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80F4E-78B5-4886-BADE-1F976E29C019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9181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Følgende</a:t>
            </a:r>
            <a:r>
              <a:rPr lang="nb-NO" baseline="0" dirty="0" smtClean="0"/>
              <a:t> prinsipper ligger bak byplangrepet</a:t>
            </a:r>
          </a:p>
          <a:p>
            <a:pPr marL="171450" indent="-171450">
              <a:buFontTx/>
              <a:buChar char="-"/>
            </a:pPr>
            <a:r>
              <a:rPr lang="nb-NO" baseline="0" dirty="0" smtClean="0"/>
              <a:t>E18 i tunnel</a:t>
            </a:r>
          </a:p>
          <a:p>
            <a:pPr marL="171450" indent="-171450">
              <a:buFontTx/>
              <a:buChar char="-"/>
            </a:pPr>
            <a:r>
              <a:rPr lang="nb-NO" baseline="0" dirty="0" smtClean="0"/>
              <a:t>Integrering av ny lokalvei inn i bystrukturen i Sandvika</a:t>
            </a:r>
          </a:p>
          <a:p>
            <a:pPr marL="171450" indent="-171450">
              <a:buFontTx/>
              <a:buChar char="-"/>
            </a:pPr>
            <a:r>
              <a:rPr lang="nb-NO" baseline="0" dirty="0" smtClean="0"/>
              <a:t>Prioritering av gående, syklende og kollektivtrafikk</a:t>
            </a:r>
          </a:p>
          <a:p>
            <a:pPr marL="171450" indent="-171450">
              <a:buFontTx/>
              <a:buChar char="-"/>
            </a:pPr>
            <a:r>
              <a:rPr lang="nb-NO" baseline="0" dirty="0" smtClean="0"/>
              <a:t>En hensiktsmessig arrondering – </a:t>
            </a:r>
            <a:r>
              <a:rPr lang="nb-NO" baseline="0" dirty="0" err="1" smtClean="0"/>
              <a:t>muliggjøring</a:t>
            </a:r>
            <a:r>
              <a:rPr lang="nb-NO" baseline="0" dirty="0" smtClean="0"/>
              <a:t> av nye utviklingsområder</a:t>
            </a:r>
          </a:p>
          <a:p>
            <a:pPr marL="171450" indent="-171450">
              <a:buFontTx/>
              <a:buChar char="-"/>
            </a:pPr>
            <a:r>
              <a:rPr lang="nb-NO" baseline="0" dirty="0" smtClean="0"/>
              <a:t>Styring av den blågrønne rammen rundt Sandvika</a:t>
            </a:r>
          </a:p>
          <a:p>
            <a:pPr marL="171450" indent="-171450">
              <a:buFontTx/>
              <a:buChar char="-"/>
            </a:pPr>
            <a:r>
              <a:rPr lang="nb-NO" dirty="0" smtClean="0"/>
              <a:t>Bærekraft</a:t>
            </a:r>
            <a:r>
              <a:rPr lang="nb-NO" baseline="0" dirty="0" smtClean="0"/>
              <a:t> – at arealer får et tydelig innhold og program (unngå SLOAP), gjenbruk av infrastruktur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80F4E-78B5-4886-BADE-1F976E29C019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4450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Byplangrepet</a:t>
            </a:r>
            <a:r>
              <a:rPr lang="nb-NO" baseline="0" dirty="0" smtClean="0"/>
              <a:t> er overordnet, og vesentlig mer overordnet enn tidligere byplangrep som er fremmet</a:t>
            </a:r>
          </a:p>
          <a:p>
            <a:r>
              <a:rPr lang="nb-NO" baseline="0" dirty="0" smtClean="0"/>
              <a:t>Blant annet er det lite konkret hva angår bruk og utnytting – dette avklares i senere planfaser</a:t>
            </a:r>
          </a:p>
          <a:p>
            <a:r>
              <a:rPr lang="nb-NO" baseline="0" dirty="0" smtClean="0"/>
              <a:t>Ny lokalvei er et viktig element i plangrepet</a:t>
            </a:r>
          </a:p>
          <a:p>
            <a:r>
              <a:rPr lang="nb-NO" baseline="0" dirty="0" smtClean="0"/>
              <a:t>Denne er foreslått i </a:t>
            </a:r>
            <a:r>
              <a:rPr lang="nb-NO" baseline="0" dirty="0" err="1" smtClean="0"/>
              <a:t>ca</a:t>
            </a:r>
            <a:r>
              <a:rPr lang="nb-NO" baseline="0" dirty="0" smtClean="0"/>
              <a:t> dagens E18-trase fra Blommenholm langs Lakseberget, inn foran Rådhuset og Kommunegården, så tilkobling til dagens Sandviksvei vest for kulturhuset</a:t>
            </a:r>
          </a:p>
          <a:p>
            <a:r>
              <a:rPr lang="nb-NO" baseline="0" dirty="0" smtClean="0"/>
              <a:t>Lokalveien kobles til nye lokalramper til E18 vest for hotellet.</a:t>
            </a:r>
          </a:p>
          <a:p>
            <a:r>
              <a:rPr lang="nb-NO" baseline="0" dirty="0" smtClean="0"/>
              <a:t>Utviklingsområdene som skal reguleres separat er vist som grå/grønngrå felter</a:t>
            </a:r>
          </a:p>
          <a:p>
            <a:r>
              <a:rPr lang="nb-NO" baseline="0" dirty="0" smtClean="0"/>
              <a:t>Noen konkrete føringer er foreslått:</a:t>
            </a:r>
          </a:p>
          <a:p>
            <a:pPr marL="171450" indent="-171450">
              <a:buFontTx/>
              <a:buChar char="-"/>
            </a:pPr>
            <a:r>
              <a:rPr lang="nb-NO" baseline="0" dirty="0" smtClean="0"/>
              <a:t>Etablering av et fjordtorg og en urban sjøfront ved Sandviksbukta som knytter Sandvika sentrum til fjorden</a:t>
            </a:r>
          </a:p>
          <a:p>
            <a:pPr marL="171450" indent="-171450">
              <a:buFontTx/>
              <a:buChar char="-"/>
            </a:pPr>
            <a:r>
              <a:rPr lang="nb-NO" baseline="0" dirty="0" smtClean="0"/>
              <a:t>Etablering av en ny </a:t>
            </a:r>
            <a:r>
              <a:rPr lang="nb-NO" baseline="0" dirty="0" err="1" smtClean="0"/>
              <a:t>byakse</a:t>
            </a:r>
            <a:r>
              <a:rPr lang="nb-NO" baseline="0" dirty="0" smtClean="0"/>
              <a:t> som skal knytte Sandvika vest til </a:t>
            </a:r>
            <a:r>
              <a:rPr lang="nb-NO" baseline="0" dirty="0" err="1" smtClean="0"/>
              <a:t>Kjørbo</a:t>
            </a:r>
            <a:r>
              <a:rPr lang="nb-NO" baseline="0" dirty="0" smtClean="0"/>
              <a:t> med </a:t>
            </a:r>
            <a:r>
              <a:rPr lang="nb-NO" baseline="0" dirty="0" err="1" smtClean="0"/>
              <a:t>Kjørbo</a:t>
            </a:r>
            <a:r>
              <a:rPr lang="nb-NO" baseline="0" dirty="0" smtClean="0"/>
              <a:t> gård som </a:t>
            </a:r>
            <a:r>
              <a:rPr lang="nb-NO" baseline="0" dirty="0" err="1" smtClean="0"/>
              <a:t>fondmotiv</a:t>
            </a:r>
            <a:r>
              <a:rPr lang="nb-NO" baseline="0" dirty="0" smtClean="0"/>
              <a:t>/</a:t>
            </a:r>
            <a:r>
              <a:rPr lang="nb-NO" baseline="0" dirty="0" err="1" smtClean="0"/>
              <a:t>målpunkt</a:t>
            </a:r>
            <a:endParaRPr lang="nb-NO" baseline="0" dirty="0" smtClean="0"/>
          </a:p>
          <a:p>
            <a:pPr marL="171450" indent="-171450">
              <a:buFontTx/>
              <a:buChar char="-"/>
            </a:pPr>
            <a:r>
              <a:rPr lang="nb-NO" baseline="0" dirty="0" smtClean="0"/>
              <a:t>Etablering av Sandviksveien som en tosidig bygate med god forbindelse inn til Sandvika vest og Arnold Haukelands plass</a:t>
            </a:r>
          </a:p>
          <a:p>
            <a:pPr marL="171450" indent="-171450">
              <a:buFontTx/>
              <a:buChar char="-"/>
            </a:pPr>
            <a:r>
              <a:rPr lang="nb-NO" baseline="0" dirty="0" smtClean="0"/>
              <a:t>Hovedsakelig en grønn innramming av sjøfronten med unntak av Sandviksbukta som foreslås med urban kaifront</a:t>
            </a:r>
          </a:p>
          <a:p>
            <a:pPr marL="171450" indent="-171450">
              <a:buFontTx/>
              <a:buChar char="-"/>
            </a:pPr>
            <a:r>
              <a:rPr lang="nb-NO" baseline="0" dirty="0" smtClean="0"/>
              <a:t>Nye lokale forbindelser er vist prinsipielt med piler</a:t>
            </a:r>
          </a:p>
          <a:p>
            <a:endParaRPr lang="nb-NO" dirty="0" smtClean="0"/>
          </a:p>
          <a:p>
            <a:r>
              <a:rPr lang="nb-NO" dirty="0" smtClean="0"/>
              <a:t>Planområdet</a:t>
            </a:r>
            <a:r>
              <a:rPr lang="nb-NO" baseline="0" dirty="0" smtClean="0"/>
              <a:t> og dermed også byplangrepet er utvidet mot nord for å fange opp en mulig fremtidig tilkobling mellom E16-Bjørnegårdtunnelen og Sandviksringen</a:t>
            </a:r>
          </a:p>
          <a:p>
            <a:r>
              <a:rPr lang="nb-NO" baseline="0" dirty="0" smtClean="0"/>
              <a:t>Dette vil frigjøre arealer på </a:t>
            </a:r>
            <a:r>
              <a:rPr lang="nb-NO" baseline="0" dirty="0" err="1" smtClean="0"/>
              <a:t>Kjørbo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80F4E-78B5-4886-BADE-1F976E29C019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26627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828F624-4BA5-474D-ACB6-6C7E5F9A28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07D9B904-FCB2-4DA2-857F-FFC088EDFB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0B4D13C-8A21-41EF-966B-70505C14A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9193E-351B-4BD1-BCF5-12DB32507AF3}" type="datetimeFigureOut">
              <a:rPr lang="nb-NO" smtClean="0"/>
              <a:t>21.04.2022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550AEAA-1F89-465D-8676-89EE21D9F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C09A0C6-E3E3-438C-935F-DF20CB50E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6C6CA-C70C-44AD-82C8-86C3695F5E4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85208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DC24FFC-C641-4307-8364-4CCFF497C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D8E4C746-4E37-4C78-A86F-D6BC51FAF4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63A0203-4BB5-42E6-AA75-79ADD4733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9193E-351B-4BD1-BCF5-12DB32507AF3}" type="datetimeFigureOut">
              <a:rPr lang="nb-NO" smtClean="0"/>
              <a:t>21.04.2022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86DBDCC-90A4-43E2-B0A8-9B78AC5B2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5666429-974D-49D6-BF5D-4E1A01455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6C6CA-C70C-44AD-82C8-86C3695F5E4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08265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0799C2B6-33AE-48F2-82C9-5720AAE549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BBBFD3F7-44E1-4BF4-8935-56B9025DFB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CA23ABD-3782-47B6-99C6-E345260D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9193E-351B-4BD1-BCF5-12DB32507AF3}" type="datetimeFigureOut">
              <a:rPr lang="nb-NO" smtClean="0"/>
              <a:t>21.04.2022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6FD62BF-EA5D-45A1-A96E-8D52854B3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95EB64-2199-4EAB-9515-02CD62CEF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6C6CA-C70C-44AD-82C8-86C3695F5E4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8700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6BD6363-861D-4B75-8BA5-EBB9ACF8E4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7AC612F-14F8-4A54-B580-019260AD42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3510" y="1978415"/>
            <a:ext cx="7002523" cy="4297028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103004" y="3223783"/>
            <a:ext cx="6110741" cy="1346618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4049" b="1">
                <a:solidFill>
                  <a:srgbClr val="367B55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5103004" y="4691900"/>
            <a:ext cx="6110741" cy="621672"/>
          </a:xfrm>
        </p:spPr>
        <p:txBody>
          <a:bodyPr>
            <a:normAutofit/>
          </a:bodyPr>
          <a:lstStyle>
            <a:lvl1pPr marL="0" indent="0" algn="l">
              <a:lnSpc>
                <a:spcPts val="2250"/>
              </a:lnSpc>
              <a:buNone/>
              <a:defRPr sz="1800" b="0" baseline="0">
                <a:solidFill>
                  <a:schemeClr val="accent2"/>
                </a:solidFill>
                <a:latin typeface="+mn-lt"/>
                <a:cs typeface="Arial" panose="020B0604020202020204" pitchFamily="34" charset="0"/>
              </a:defRPr>
            </a:lvl1pPr>
            <a:lvl2pPr marL="456919" indent="0" algn="ctr">
              <a:buNone/>
              <a:defRPr sz="1999"/>
            </a:lvl2pPr>
            <a:lvl3pPr marL="913838" indent="0" algn="ctr">
              <a:buNone/>
              <a:defRPr sz="1799"/>
            </a:lvl3pPr>
            <a:lvl4pPr marL="1370756" indent="0" algn="ctr">
              <a:buNone/>
              <a:defRPr sz="1599"/>
            </a:lvl4pPr>
            <a:lvl5pPr marL="1827675" indent="0" algn="ctr">
              <a:buNone/>
              <a:defRPr sz="1599"/>
            </a:lvl5pPr>
            <a:lvl6pPr marL="2284594" indent="0" algn="ctr">
              <a:buNone/>
              <a:defRPr sz="1599"/>
            </a:lvl6pPr>
            <a:lvl7pPr marL="2741512" indent="0" algn="ctr">
              <a:buNone/>
              <a:defRPr sz="1599"/>
            </a:lvl7pPr>
            <a:lvl8pPr marL="3198431" indent="0" algn="ctr">
              <a:buNone/>
              <a:defRPr sz="1599"/>
            </a:lvl8pPr>
            <a:lvl9pPr marL="3655350" indent="0" algn="ctr">
              <a:buNone/>
              <a:defRPr sz="1599"/>
            </a:lvl9pPr>
          </a:lstStyle>
          <a:p>
            <a:r>
              <a:rPr lang="nb-NO"/>
              <a:t>Tittel Navn </a:t>
            </a:r>
            <a:r>
              <a:rPr lang="nb-NO" err="1"/>
              <a:t>Navnesen</a:t>
            </a:r>
            <a:r>
              <a:rPr lang="nb-NO"/>
              <a:t> | </a:t>
            </a:r>
            <a:r>
              <a:rPr lang="nb-NO" err="1"/>
              <a:t>dd</a:t>
            </a:r>
            <a:r>
              <a:rPr lang="nb-NO"/>
              <a:t>. MMM </a:t>
            </a:r>
            <a:r>
              <a:rPr lang="nb-NO" err="1"/>
              <a:t>åååå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4404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0EC8B9B-F80A-4A1B-AE37-F4168175F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42C1AF3-78BA-4A6A-BCAD-4C4B3C516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6454E18-C613-4013-AC59-D695D94B7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9193E-351B-4BD1-BCF5-12DB32507AF3}" type="datetimeFigureOut">
              <a:rPr lang="nb-NO" smtClean="0"/>
              <a:t>21.04.2022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C19E263-2A74-42E7-955C-8E6D2623C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125D69A-5CFD-4BCA-8A90-C8BD491F2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6C6CA-C70C-44AD-82C8-86C3695F5E4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87451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AE3943A-2D2A-4FE9-976C-27DE2174D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9BFB938-875E-4508-A88C-AC70D4D3B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C8EC9FB-A19B-4A21-9AC3-7B0D8FD06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9193E-351B-4BD1-BCF5-12DB32507AF3}" type="datetimeFigureOut">
              <a:rPr lang="nb-NO" smtClean="0"/>
              <a:t>21.04.2022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2D46C75-BAA9-4B26-A181-A80813520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B51C404-80EE-4705-BD4C-C4CB3EE5B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6C6CA-C70C-44AD-82C8-86C3695F5E4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8891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B9C814C-15CE-44C4-91DD-8B584D865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0365338-62D9-429E-B6ED-BBB64700F8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99A9439-9989-4773-93D6-494E25967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B63461E-4FF2-4362-B1F8-D123F1EF9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9193E-351B-4BD1-BCF5-12DB32507AF3}" type="datetimeFigureOut">
              <a:rPr lang="nb-NO" smtClean="0"/>
              <a:t>21.04.2022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01679F5-CA5B-44BB-90B9-F50C33CF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340A80C-FA78-4AB3-9ACC-9B584446D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6C6CA-C70C-44AD-82C8-86C3695F5E4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31005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FE4E985-9FE2-4786-8016-34B8FAF71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432FCC-740A-403C-AA01-882C2A606B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7A5CCE5-E864-441C-B1E8-7BAB091152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E06ACBD-8C44-4C8E-B0DD-E06F1F4894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7CB39A1C-4F8F-4C68-BFA5-F29DC7F099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A15EF8EB-729B-4F4D-9F4A-6505F5514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9193E-351B-4BD1-BCF5-12DB32507AF3}" type="datetimeFigureOut">
              <a:rPr lang="nb-NO" smtClean="0"/>
              <a:t>21.04.2022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2467D0D0-4A8E-435B-A25D-F4A8CFD70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35FB2E6-6005-425A-A47E-084FA6C60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6C6CA-C70C-44AD-82C8-86C3695F5E4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39571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00CFFD1-5150-4E48-A6AB-05D106192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4FC8307D-9644-43D1-9BAD-A0CBA1219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9193E-351B-4BD1-BCF5-12DB32507AF3}" type="datetimeFigureOut">
              <a:rPr lang="nb-NO" smtClean="0"/>
              <a:t>21.04.2022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5E74433-0DDA-473F-B5B4-B03BD04F9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C772A11-3887-4673-AD54-B34D052FD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6C6CA-C70C-44AD-82C8-86C3695F5E4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95171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F581E3F1-83D7-44AB-8B2D-54D348903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9193E-351B-4BD1-BCF5-12DB32507AF3}" type="datetimeFigureOut">
              <a:rPr lang="nb-NO" smtClean="0"/>
              <a:t>21.04.2022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4EC25B32-DBFB-4D62-823D-BE95E6F88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BEC045A-A55D-4F7D-93DB-D8EB212F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6C6CA-C70C-44AD-82C8-86C3695F5E4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13550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0C86749-D78C-419E-99F0-31E640375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0A5A0A3-F928-4960-909E-5E973C54E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C7DD3D8-144A-4CC4-9907-7DE918FDDA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AF9D981-23DE-444F-8E45-B1AADD86D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9193E-351B-4BD1-BCF5-12DB32507AF3}" type="datetimeFigureOut">
              <a:rPr lang="nb-NO" smtClean="0"/>
              <a:t>21.04.2022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5822D45-0192-4B8C-9938-981C8B992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81E81D3-0619-460E-864A-8A43E63EF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6C6CA-C70C-44AD-82C8-86C3695F5E4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9567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D4DD127-45A8-420A-8EE4-6656A4067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DBE49C86-7FE6-4B46-BE86-68E43A3990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A5E9741-6B60-4285-9361-6AA9F96B6B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7327959-068A-4EDD-ADBD-B826B795C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9193E-351B-4BD1-BCF5-12DB32507AF3}" type="datetimeFigureOut">
              <a:rPr lang="nb-NO" smtClean="0"/>
              <a:t>21.04.2022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05D92C0-DA4E-4972-8DA9-48E8908BB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1B47520-692C-4DB9-8B08-5D9EDDE9B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6C6CA-C70C-44AD-82C8-86C3695F5E4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8813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C2F86714-2A23-4C60-A97C-5D9069195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772BDF2-6789-4B7F-9C6B-59AD332C4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A6A9346-E42F-4514-85A3-C57731BB2E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9193E-351B-4BD1-BCF5-12DB32507AF3}" type="datetimeFigureOut">
              <a:rPr lang="nb-NO" smtClean="0"/>
              <a:t>21.04.2022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40FE8E5-64F3-4DFA-91D8-E2B0353E60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F2204-AACC-4B42-AB51-0556DF3231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6C6CA-C70C-44AD-82C8-86C3695F5E4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2904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125"/>
            <a:ext cx="12416341" cy="69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E2F5926-1007-4995-967C-F02ED72449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53087" y="3881940"/>
            <a:ext cx="5264369" cy="2969172"/>
          </a:xfrm>
          <a:solidFill>
            <a:schemeClr val="bg1"/>
          </a:solidFill>
          <a:effectLst>
            <a:softEdge rad="31750"/>
          </a:effectLst>
        </p:spPr>
        <p:txBody>
          <a:bodyPr/>
          <a:lstStyle/>
          <a:p>
            <a:r>
              <a:rPr lang="nb-NO"/>
              <a:t>Bymessig utvikling i Sandvika – helhet og deler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82C179-AB9A-4649-A6DE-AA1A5B6D04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22931" y="6081473"/>
            <a:ext cx="5124679" cy="713070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nb-NO" sz="1600">
              <a:solidFill>
                <a:schemeClr val="accent2">
                  <a:lumMod val="75000"/>
                </a:schemeClr>
              </a:solidFill>
            </a:endParaRPr>
          </a:p>
          <a:p>
            <a:pPr algn="r">
              <a:spcBef>
                <a:spcPts val="0"/>
              </a:spcBef>
            </a:pPr>
            <a:r>
              <a:rPr lang="nb-NO" sz="1600">
                <a:solidFill>
                  <a:schemeClr val="accent1">
                    <a:lumMod val="75000"/>
                  </a:schemeClr>
                </a:solidFill>
              </a:rPr>
              <a:t>21.04.22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2F5926-1007-4995-967C-F02ED72449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83097" y="5247193"/>
            <a:ext cx="5183802" cy="941124"/>
          </a:xfrm>
        </p:spPr>
        <p:txBody>
          <a:bodyPr>
            <a:noAutofit/>
          </a:bodyPr>
          <a:lstStyle/>
          <a:p>
            <a:r>
              <a:rPr lang="nb-NO" sz="26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/>
            </a:r>
            <a:br>
              <a:rPr lang="nb-NO" sz="2600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nb-NO" sz="26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/>
            </a:r>
            <a:br>
              <a:rPr lang="nb-NO" sz="2600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nb-NO" sz="26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/>
            </a:r>
            <a:br>
              <a:rPr lang="nb-NO" sz="2600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nb-NO" sz="26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/>
            </a:r>
            <a:br>
              <a:rPr lang="nb-NO" sz="2600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nb-NO" sz="26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/>
            </a:r>
            <a:br>
              <a:rPr lang="nb-NO" sz="2600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nb-NO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Felles planprogram med byplangrep  </a:t>
            </a:r>
            <a:br>
              <a:rPr lang="nb-NO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nb-NO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Sandvika sjøfront og </a:t>
            </a:r>
            <a:r>
              <a:rPr lang="nb-NO" sz="24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ny lokalvei</a:t>
            </a:r>
            <a:endParaRPr lang="nb-NO" sz="24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CCAE09B0-7721-49DA-8E61-8FEB847B2EC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049849" y="4188161"/>
            <a:ext cx="1059586" cy="639478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C0A7F9E8-3088-43BA-B8B0-71B242BB0F2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683" y="4188161"/>
            <a:ext cx="1541145" cy="498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2035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D2FD8242-00D2-4DBD-B7A3-567ADD83B257}"/>
              </a:ext>
            </a:extLst>
          </p:cNvPr>
          <p:cNvSpPr txBox="1"/>
          <p:nvPr/>
        </p:nvSpPr>
        <p:spPr>
          <a:xfrm>
            <a:off x="233680" y="408852"/>
            <a:ext cx="752593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/>
              <a:t>BYPLANGREP</a:t>
            </a:r>
          </a:p>
          <a:p>
            <a:endParaRPr lang="nb-NO" sz="3600" dirty="0"/>
          </a:p>
          <a:p>
            <a:r>
              <a:rPr lang="nb-NO" sz="2400" i="1" dirty="0" smtClean="0"/>
              <a:t>Styringsverktøy </a:t>
            </a:r>
            <a:endParaRPr lang="nb-NO" sz="2400" i="1" dirty="0"/>
          </a:p>
          <a:p>
            <a:r>
              <a:rPr lang="nb-NO" sz="2000" dirty="0"/>
              <a:t>sikre helhetlig områdeutvikling </a:t>
            </a:r>
          </a:p>
          <a:p>
            <a:endParaRPr lang="nb-NO" sz="2400" dirty="0" smtClean="0"/>
          </a:p>
          <a:p>
            <a:r>
              <a:rPr lang="nb-NO" sz="2000" dirty="0"/>
              <a:t>vil bli vektlagt ved utarbeidelse og behandling </a:t>
            </a:r>
            <a:r>
              <a:rPr lang="nb-NO" sz="2000" dirty="0" smtClean="0"/>
              <a:t>av reguleringsplan </a:t>
            </a:r>
            <a:r>
              <a:rPr lang="nb-NO" sz="2000" dirty="0"/>
              <a:t>for nytt lokalveisystem – og ved kommende </a:t>
            </a:r>
            <a:r>
              <a:rPr lang="nb-NO" sz="2000" dirty="0" smtClean="0"/>
              <a:t>reguleringsplaner for delområdene</a:t>
            </a:r>
            <a:endParaRPr lang="nb-NO" sz="2000" dirty="0"/>
          </a:p>
          <a:p>
            <a:endParaRPr lang="nb-NO" sz="2400" dirty="0"/>
          </a:p>
          <a:p>
            <a:r>
              <a:rPr lang="nb-NO" sz="2400" i="1" dirty="0"/>
              <a:t>R</a:t>
            </a:r>
            <a:r>
              <a:rPr lang="nb-NO" sz="2400" i="1" dirty="0" smtClean="0"/>
              <a:t>ammer </a:t>
            </a:r>
            <a:endParaRPr lang="nb-NO" sz="2400" i="1" dirty="0"/>
          </a:p>
          <a:p>
            <a:r>
              <a:rPr lang="nb-NO" sz="2000" dirty="0"/>
              <a:t>for hvordan sjøfronten kan utvikles </a:t>
            </a:r>
            <a:r>
              <a:rPr lang="nb-NO" sz="2000" dirty="0" smtClean="0"/>
              <a:t>med bakgrunn i</a:t>
            </a:r>
            <a:r>
              <a:rPr lang="nb-NO" sz="2000" dirty="0"/>
              <a:t> valgt E18-løsning </a:t>
            </a:r>
          </a:p>
          <a:p>
            <a:endParaRPr lang="nb-NO" sz="2400" dirty="0"/>
          </a:p>
          <a:p>
            <a:r>
              <a:rPr lang="nb-NO" sz="2400" i="1" dirty="0"/>
              <a:t>I</a:t>
            </a:r>
            <a:r>
              <a:rPr lang="nb-NO" sz="2400" i="1" dirty="0" smtClean="0"/>
              <a:t>ntensjoner</a:t>
            </a:r>
            <a:endParaRPr lang="nb-NO" sz="2400" i="1" dirty="0"/>
          </a:p>
          <a:p>
            <a:r>
              <a:rPr lang="nb-NO" sz="2000" dirty="0"/>
              <a:t>overordnet disposisjon med prinsipper for innplassering av lokalvei, </a:t>
            </a:r>
            <a:r>
              <a:rPr lang="nb-NO" sz="2000" dirty="0" smtClean="0"/>
              <a:t>arealbruk/utbyggingsområder, </a:t>
            </a:r>
            <a:r>
              <a:rPr lang="nb-NO" sz="2000" dirty="0"/>
              <a:t>blågrønnstruktur, </a:t>
            </a:r>
            <a:r>
              <a:rPr lang="nb-NO" sz="2000" dirty="0" smtClean="0"/>
              <a:t>torg/byrom</a:t>
            </a:r>
            <a:r>
              <a:rPr lang="nb-NO" sz="2000" dirty="0"/>
              <a:t>, mv.</a:t>
            </a:r>
          </a:p>
          <a:p>
            <a:endParaRPr lang="nb-NO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B00881D-DEBE-4869-9191-1C9D159A99B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759614" y="408852"/>
            <a:ext cx="4198706" cy="5141368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1261" y="6348940"/>
            <a:ext cx="477059" cy="32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131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D6EB8AA5-52B7-4188-A298-5C446E52C64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90" b="1561"/>
          <a:stretch>
            <a:fillRect/>
          </a:stretch>
        </p:blipFill>
        <p:spPr>
          <a:xfrm>
            <a:off x="963294" y="921688"/>
            <a:ext cx="2137833" cy="1391403"/>
          </a:xfrm>
          <a:prstGeom prst="rect">
            <a:avLst/>
          </a:prstGeom>
        </p:spPr>
      </p:pic>
      <p:pic>
        <p:nvPicPr>
          <p:cNvPr id="6" name="Bilde 5" descr="A picture containing antenna, gauge&#10;&#10;Description automatically generated">
            <a:extLst>
              <a:ext uri="{FF2B5EF4-FFF2-40B4-BE49-F238E27FC236}">
                <a16:creationId xmlns:a16="http://schemas.microsoft.com/office/drawing/2014/main" id="{9DE51817-E20C-4211-8363-BDB32A2BF88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771" y="2881417"/>
            <a:ext cx="1801496" cy="1317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Bilde 6" descr="Et bilde som inneholder tekst&#10;&#10;Automatisk generert beskrivelse">
            <a:extLst>
              <a:ext uri="{FF2B5EF4-FFF2-40B4-BE49-F238E27FC236}">
                <a16:creationId xmlns:a16="http://schemas.microsoft.com/office/drawing/2014/main" id="{818B4DEF-3877-483A-9D6B-B77C008477B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348155" y="4807461"/>
            <a:ext cx="1368109" cy="1795779"/>
          </a:xfrm>
          <a:prstGeom prst="rect">
            <a:avLst/>
          </a:prstGeom>
        </p:spPr>
      </p:pic>
      <p:pic>
        <p:nvPicPr>
          <p:cNvPr id="8" name="Bilde 7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376B1857-24F7-4A28-91CC-3C66DD0B5432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250" y="650783"/>
            <a:ext cx="2137833" cy="1546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1EFD2DFB-7592-4D68-A706-C78D9C36B947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140" y="2746375"/>
            <a:ext cx="1995807" cy="1317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54F663AC-950E-418A-B282-EAF338BA2848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583" y="4691379"/>
            <a:ext cx="1995807" cy="139107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7656F00B-F736-42DF-B854-C78F013CB920}"/>
              </a:ext>
            </a:extLst>
          </p:cNvPr>
          <p:cNvSpPr txBox="1"/>
          <p:nvPr/>
        </p:nvSpPr>
        <p:spPr>
          <a:xfrm>
            <a:off x="2749490" y="141060"/>
            <a:ext cx="669302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2800" b="1" dirty="0"/>
              <a:t>Byplangrepet bygger på </a:t>
            </a:r>
            <a:r>
              <a:rPr lang="nb-NO" sz="2800" b="1" dirty="0" smtClean="0"/>
              <a:t>prinsipper om</a:t>
            </a:r>
            <a:endParaRPr lang="nb-NO" sz="1600" dirty="0"/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46122455-7E5A-48B4-997C-EF24AF621AAF}"/>
              </a:ext>
            </a:extLst>
          </p:cNvPr>
          <p:cNvSpPr txBox="1"/>
          <p:nvPr/>
        </p:nvSpPr>
        <p:spPr>
          <a:xfrm>
            <a:off x="3237020" y="1010877"/>
            <a:ext cx="2858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i="1"/>
              <a:t>Hovedvei E18 i fjell fjerner barriere mellom by og sjø, - og byen kan kobles sammen</a:t>
            </a:r>
            <a:endParaRPr lang="nb-NO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D57F2A28-F209-4AAB-9852-6E72F9C07FB2}"/>
              </a:ext>
            </a:extLst>
          </p:cNvPr>
          <p:cNvSpPr/>
          <p:nvPr/>
        </p:nvSpPr>
        <p:spPr>
          <a:xfrm>
            <a:off x="3315203" y="3140882"/>
            <a:ext cx="304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i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Bymessig lokalgate vil inngå som en del av bystrukturen i Sandvika </a:t>
            </a:r>
            <a:endParaRPr lang="nb-NO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A7B00355-982B-420B-A962-E562DEF04C4F}"/>
              </a:ext>
            </a:extLst>
          </p:cNvPr>
          <p:cNvSpPr/>
          <p:nvPr/>
        </p:nvSpPr>
        <p:spPr>
          <a:xfrm>
            <a:off x="3237020" y="5448602"/>
            <a:ext cx="2858980" cy="671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i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Legger til rette for grønn mobilitet og nye forbindelser</a:t>
            </a:r>
            <a:endParaRPr lang="nb-NO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61A73529-C307-45E9-82EB-7523628A6AD1}"/>
              </a:ext>
            </a:extLst>
          </p:cNvPr>
          <p:cNvSpPr/>
          <p:nvPr/>
        </p:nvSpPr>
        <p:spPr>
          <a:xfrm>
            <a:off x="8912622" y="1052247"/>
            <a:ext cx="2876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i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Ny lokalgate muliggjør flere nye utviklingsområder</a:t>
            </a:r>
            <a:endParaRPr lang="nb-NO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629DF41C-2E30-42C4-A45D-155B92B927E2}"/>
              </a:ext>
            </a:extLst>
          </p:cNvPr>
          <p:cNvSpPr/>
          <p:nvPr/>
        </p:nvSpPr>
        <p:spPr>
          <a:xfrm>
            <a:off x="9072759" y="2940170"/>
            <a:ext cx="25096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i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Blågrønne elementer omrammer Sandvika og inngår som del av bylandskapet</a:t>
            </a:r>
            <a:endParaRPr lang="nb-NO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045F44B0-2A0B-4121-81E8-3612F1DC9095}"/>
              </a:ext>
            </a:extLst>
          </p:cNvPr>
          <p:cNvSpPr/>
          <p:nvPr/>
        </p:nvSpPr>
        <p:spPr>
          <a:xfrm>
            <a:off x="9214371" y="5184394"/>
            <a:ext cx="22264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i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Ny lokalgate legger til rette for kortreist byliv og gjenbruk av veiareal </a:t>
            </a:r>
            <a:endParaRPr lang="nb-NO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36546" y="6384723"/>
            <a:ext cx="505319" cy="34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604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38E16FF0-A532-4BF8-B26B-F79F368FB39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22622" y="23506"/>
            <a:ext cx="10346755" cy="6834494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E6BCCC2E-BEA2-4588-894C-C5283D2E5CDB}"/>
              </a:ext>
            </a:extLst>
          </p:cNvPr>
          <p:cNvSpPr txBox="1"/>
          <p:nvPr/>
        </p:nvSpPr>
        <p:spPr>
          <a:xfrm>
            <a:off x="1259840" y="162560"/>
            <a:ext cx="40030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Hovedelementer i byplangrepet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i="1" dirty="0"/>
              <a:t>lokalvei </a:t>
            </a:r>
            <a:endParaRPr lang="nb-NO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i="1" dirty="0"/>
              <a:t>utviklingsområder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i="1" dirty="0"/>
              <a:t>forbindelser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i="1" dirty="0"/>
              <a:t>byrom/ fjordtorg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i="1" dirty="0"/>
              <a:t>blågrønn omramming </a:t>
            </a:r>
            <a:endParaRPr lang="nb-NO" sz="2000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3433" y="6362297"/>
            <a:ext cx="477059" cy="32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700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E4485BF3-50B7-4AF8-936F-A7BEE853D97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67951" y="335900"/>
            <a:ext cx="4805267" cy="3209731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15E1FF25-183B-4B53-ACE2-8C1A77B315A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311060" y="143682"/>
            <a:ext cx="5164378" cy="326367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43C644AE-8A23-4D80-9068-4D6C3CF1A0F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67951" y="3545631"/>
            <a:ext cx="4710167" cy="3088433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4067A45C-3D11-49C4-8566-4528FD2AD79D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307493" y="3401916"/>
            <a:ext cx="5167945" cy="3375862"/>
          </a:xfrm>
          <a:prstGeom prst="rect">
            <a:avLst/>
          </a:prstGeom>
        </p:spPr>
      </p:pic>
      <p:sp>
        <p:nvSpPr>
          <p:cNvPr id="8" name="TekstSylinder 7"/>
          <p:cNvSpPr txBox="1"/>
          <p:nvPr/>
        </p:nvSpPr>
        <p:spPr>
          <a:xfrm>
            <a:off x="466531" y="335900"/>
            <a:ext cx="2341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Viktige </a:t>
            </a:r>
            <a:r>
              <a:rPr lang="nb-NO" dirty="0" err="1" smtClean="0"/>
              <a:t>byakser</a:t>
            </a:r>
            <a:endParaRPr lang="nb-NO" dirty="0"/>
          </a:p>
        </p:txBody>
      </p:sp>
      <p:sp>
        <p:nvSpPr>
          <p:cNvPr id="9" name="TekstSylinder 8"/>
          <p:cNvSpPr txBox="1"/>
          <p:nvPr/>
        </p:nvSpPr>
        <p:spPr>
          <a:xfrm>
            <a:off x="6727371" y="335900"/>
            <a:ext cx="1748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Grønn kantsone</a:t>
            </a:r>
            <a:endParaRPr lang="nb-NO" dirty="0"/>
          </a:p>
        </p:txBody>
      </p:sp>
      <p:sp>
        <p:nvSpPr>
          <p:cNvPr id="10" name="TekstSylinder 9"/>
          <p:cNvSpPr txBox="1"/>
          <p:nvPr/>
        </p:nvSpPr>
        <p:spPr>
          <a:xfrm>
            <a:off x="401216" y="3911069"/>
            <a:ext cx="1931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Fjorden og byen</a:t>
            </a:r>
            <a:endParaRPr lang="nb-NO" dirty="0"/>
          </a:p>
        </p:txBody>
      </p:sp>
      <p:sp>
        <p:nvSpPr>
          <p:cNvPr id="11" name="TekstSylinder 10"/>
          <p:cNvSpPr txBox="1"/>
          <p:nvPr/>
        </p:nvSpPr>
        <p:spPr>
          <a:xfrm>
            <a:off x="6727371" y="3778800"/>
            <a:ext cx="2435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Flere lokale forbindelser</a:t>
            </a:r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79192" y="6408561"/>
            <a:ext cx="477552" cy="32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782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09AAC81C-F225-4677-8D47-45FDE55096E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86613" y="1119673"/>
            <a:ext cx="6963783" cy="438891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9DDFCB07-5974-435C-DE5E-700EFB17D0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5525" y="1119673"/>
            <a:ext cx="4761217" cy="3092611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737118" y="634482"/>
            <a:ext cx="3984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Ny lokalgate</a:t>
            </a:r>
            <a:endParaRPr lang="nb-NO" dirty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8784" y="6352673"/>
            <a:ext cx="533581" cy="36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42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CB00BBF-1F79-4A28-9B71-5304A3D2E15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3492"/>
            <a:ext cx="9867332" cy="6854508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FE8A7361-63D6-4963-A526-9BF5BC4022DB}"/>
              </a:ext>
            </a:extLst>
          </p:cNvPr>
          <p:cNvSpPr/>
          <p:nvPr/>
        </p:nvSpPr>
        <p:spPr>
          <a:xfrm>
            <a:off x="9867332" y="0"/>
            <a:ext cx="2377055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400" b="1" dirty="0"/>
              <a:t>OPPFØLGING AV DELOMRÅDENE</a:t>
            </a:r>
          </a:p>
          <a:p>
            <a:endParaRPr lang="nb-NO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>
                <a:latin typeface="Calibri" panose="020F0502020204030204" pitchFamily="34" charset="0"/>
                <a:cs typeface="Arial" panose="020B0604020202020204" pitchFamily="34" charset="0"/>
              </a:rPr>
              <a:t>Planprogrammet </a:t>
            </a:r>
            <a:r>
              <a:rPr lang="nb-NO" sz="1600" dirty="0">
                <a:latin typeface="Calibri" panose="020F0502020204030204" pitchFamily="34" charset="0"/>
                <a:cs typeface="Arial" panose="020B0604020202020204" pitchFamily="34" charset="0"/>
              </a:rPr>
              <a:t>gir føringer for senere reguleringer av delområdene</a:t>
            </a:r>
          </a:p>
          <a:p>
            <a:endParaRPr lang="nb-NO" sz="160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>
                <a:latin typeface="Calibri" panose="020F0502020204030204" pitchFamily="34" charset="0"/>
                <a:cs typeface="Arial" panose="020B0604020202020204" pitchFamily="34" charset="0"/>
              </a:rPr>
              <a:t>Reguleringsplaner for delområdene kan </a:t>
            </a:r>
            <a:r>
              <a:rPr lang="nb-NO" sz="1600" dirty="0">
                <a:latin typeface="Calibri" panose="020F0502020204030204" pitchFamily="34" charset="0"/>
                <a:cs typeface="Arial" panose="020B0604020202020204" pitchFamily="34" charset="0"/>
              </a:rPr>
              <a:t>ikke </a:t>
            </a:r>
            <a:r>
              <a:rPr lang="nb-NO" sz="1600" dirty="0" smtClean="0">
                <a:latin typeface="Calibri" panose="020F0502020204030204" pitchFamily="34" charset="0"/>
                <a:cs typeface="Arial" panose="020B0604020202020204" pitchFamily="34" charset="0"/>
              </a:rPr>
              <a:t>vedtas </a:t>
            </a:r>
            <a:r>
              <a:rPr lang="nb-NO" sz="1600" dirty="0">
                <a:latin typeface="Calibri" panose="020F0502020204030204" pitchFamily="34" charset="0"/>
                <a:cs typeface="Arial" panose="020B0604020202020204" pitchFamily="34" charset="0"/>
              </a:rPr>
              <a:t>før regulering av veien er vedtatt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7811" y="6246180"/>
            <a:ext cx="718184" cy="48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9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kart&#10;&#10;Automatisk generert beskrivelse">
            <a:extLst>
              <a:ext uri="{FF2B5EF4-FFF2-40B4-BE49-F238E27FC236}">
                <a16:creationId xmlns:a16="http://schemas.microsoft.com/office/drawing/2014/main" id="{D18CD9D3-6E14-4A85-B0DD-81D8FA06B2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52706" y="1"/>
            <a:ext cx="10819534" cy="6858000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3896A681-8797-4580-9275-FDBFEC56B8A0}"/>
              </a:ext>
            </a:extLst>
          </p:cNvPr>
          <p:cNvSpPr txBox="1"/>
          <p:nvPr/>
        </p:nvSpPr>
        <p:spPr>
          <a:xfrm>
            <a:off x="752706" y="121121"/>
            <a:ext cx="519211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b="1">
                <a:solidFill>
                  <a:schemeClr val="accent1">
                    <a:lumMod val="75000"/>
                  </a:schemeClr>
                </a:solidFill>
              </a:rPr>
              <a:t>PLANALTERNATIV 1 </a:t>
            </a:r>
          </a:p>
          <a:p>
            <a:r>
              <a:rPr lang="nb-NO" b="1">
                <a:solidFill>
                  <a:schemeClr val="accent1">
                    <a:lumMod val="75000"/>
                  </a:schemeClr>
                </a:solidFill>
              </a:rPr>
              <a:t>NY LOKALVEI I DAGEN GJENNOM SANDVIKA</a:t>
            </a:r>
          </a:p>
          <a:p>
            <a:endParaRPr lang="nb-NO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297B0E0-5526-4678-A57A-07E7D31F152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1303562" y="121121"/>
            <a:ext cx="752706" cy="48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9890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Map&#10;&#10;Description automatically generated">
            <a:extLst>
              <a:ext uri="{FF2B5EF4-FFF2-40B4-BE49-F238E27FC236}">
                <a16:creationId xmlns:a16="http://schemas.microsoft.com/office/drawing/2014/main" id="{E8AD3190-ABE2-AA4E-C602-53692940B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623" y="81665"/>
            <a:ext cx="9305364" cy="6533302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0E44C978-5F34-4A6D-A9E5-4FF7A500E415}"/>
              </a:ext>
            </a:extLst>
          </p:cNvPr>
          <p:cNvSpPr txBox="1"/>
          <p:nvPr/>
        </p:nvSpPr>
        <p:spPr>
          <a:xfrm>
            <a:off x="251240" y="84083"/>
            <a:ext cx="4151587" cy="230832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b="1" dirty="0">
                <a:solidFill>
                  <a:schemeClr val="accent1">
                    <a:lumMod val="75000"/>
                  </a:schemeClr>
                </a:solidFill>
              </a:rPr>
              <a:t>KONSEPTUAVHENGIG ELEMENT </a:t>
            </a:r>
            <a:endParaRPr lang="nb-NO" b="1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nb-NO" b="1" dirty="0">
                <a:solidFill>
                  <a:schemeClr val="accent1">
                    <a:lumMod val="75000"/>
                  </a:schemeClr>
                </a:solidFill>
              </a:rPr>
              <a:t> - LOKALVEI I KULVERT </a:t>
            </a:r>
            <a:endParaRPr lang="nb-NO" b="1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endParaRPr lang="nb-NO" b="1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biltrafikk fjernes fra terreng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accent1">
                    <a:lumMod val="75000"/>
                  </a:schemeClr>
                </a:solidFill>
              </a:rPr>
              <a:t>krever tilleggsfinansiering</a:t>
            </a:r>
            <a:endParaRPr lang="nb-NO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accent1">
                    <a:lumMod val="75000"/>
                  </a:schemeClr>
                </a:solidFill>
              </a:rPr>
              <a:t>kostnadskrevende</a:t>
            </a:r>
            <a:endParaRPr lang="nb-NO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accent1">
                    <a:lumMod val="75000"/>
                  </a:schemeClr>
                </a:solidFill>
              </a:rPr>
              <a:t>trolig mer biltrafikk</a:t>
            </a:r>
            <a:endParaRPr lang="nb-NO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err="1">
                <a:solidFill>
                  <a:schemeClr val="accent1">
                    <a:lumMod val="75000"/>
                  </a:schemeClr>
                </a:solidFill>
              </a:rPr>
              <a:t>murvanger</a:t>
            </a:r>
            <a:r>
              <a:rPr lang="nb-NO" dirty="0">
                <a:solidFill>
                  <a:schemeClr val="accent1">
                    <a:lumMod val="75000"/>
                  </a:schemeClr>
                </a:solidFill>
              </a:rPr>
              <a:t> uheldig i bylandskapet</a:t>
            </a:r>
            <a:endParaRPr lang="nb-NO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364856D-C3F3-4B3B-8134-39F174F4069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1207334" y="150018"/>
            <a:ext cx="733425" cy="48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3052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2D296E9F-6932-4604-B87D-70ACC89ED8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825766" y="1208689"/>
            <a:ext cx="8266344" cy="4120055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5EC966F6-831F-4A9B-92EF-68D6F89C40B0}"/>
              </a:ext>
            </a:extLst>
          </p:cNvPr>
          <p:cNvSpPr txBox="1"/>
          <p:nvPr/>
        </p:nvSpPr>
        <p:spPr>
          <a:xfrm>
            <a:off x="99889" y="1208688"/>
            <a:ext cx="3610262" cy="41200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b="1">
                <a:solidFill>
                  <a:schemeClr val="accent1">
                    <a:lumMod val="75000"/>
                  </a:schemeClr>
                </a:solidFill>
              </a:rPr>
              <a:t>KONSEPTUAVHENGIG ELEMENT  - KOBLING BJØRNEGÅRD- OG VESTTUNNELEN</a:t>
            </a:r>
          </a:p>
          <a:p>
            <a:endParaRPr lang="nb-NO" b="1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>
                <a:solidFill>
                  <a:schemeClr val="accent1">
                    <a:lumMod val="75000"/>
                  </a:schemeClr>
                </a:solidFill>
              </a:rPr>
              <a:t>kryss i dagsone og ikke inne i tunnel -  unngår utfordringer knyttet til kryss i tunnel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>
                <a:solidFill>
                  <a:schemeClr val="accent1">
                    <a:lumMod val="75000"/>
                  </a:schemeClr>
                </a:solidFill>
              </a:rPr>
              <a:t>frigjøre areal og forenkler veisystemet på Kjørbo</a:t>
            </a:r>
            <a:endParaRPr lang="nb-NO" b="1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>
                <a:solidFill>
                  <a:schemeClr val="accent1">
                    <a:lumMod val="75000"/>
                  </a:schemeClr>
                </a:solidFill>
              </a:rPr>
              <a:t>resterende del av Bjørnegårdtunnel mot Kjørbo kan saneres eller </a:t>
            </a:r>
            <a:r>
              <a:rPr lang="nb-NO" err="1">
                <a:solidFill>
                  <a:schemeClr val="accent1">
                    <a:lumMod val="75000"/>
                  </a:schemeClr>
                </a:solidFill>
              </a:rPr>
              <a:t>ombrukes</a:t>
            </a:r>
            <a:endParaRPr lang="nb-NO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>
                <a:solidFill>
                  <a:schemeClr val="accent1">
                    <a:lumMod val="75000"/>
                  </a:schemeClr>
                </a:solidFill>
              </a:rPr>
              <a:t>krever tilleggsfinansiering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B41496EB-ED8F-4106-8983-A429BB3D17C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1329988" y="114300"/>
            <a:ext cx="690562" cy="48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43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bord&#10;&#10;Automatisk generert beskrivelse">
            <a:extLst>
              <a:ext uri="{FF2B5EF4-FFF2-40B4-BE49-F238E27FC236}">
                <a16:creationId xmlns:a16="http://schemas.microsoft.com/office/drawing/2014/main" id="{D5056180-26CC-4D6D-8BDE-8F556A66C2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69168" y="2472612"/>
            <a:ext cx="8025468" cy="3294603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30D87B07-E287-4266-AEC2-3FA481B24787}"/>
              </a:ext>
            </a:extLst>
          </p:cNvPr>
          <p:cNvSpPr/>
          <p:nvPr/>
        </p:nvSpPr>
        <p:spPr>
          <a:xfrm>
            <a:off x="400794" y="301220"/>
            <a:ext cx="912576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Konsekvensutredning</a:t>
            </a:r>
          </a:p>
          <a:p>
            <a:endParaRPr lang="nb-NO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 smtClean="0">
                <a:latin typeface="Calibri" panose="020F0502020204030204" pitchFamily="34" charset="0"/>
                <a:cs typeface="Arial" panose="020B0604020202020204" pitchFamily="34" charset="0"/>
              </a:rPr>
              <a:t>E18-tiltaket er </a:t>
            </a:r>
            <a:r>
              <a:rPr lang="nb-NO" sz="2000" dirty="0" err="1" smtClean="0">
                <a:latin typeface="Calibri" panose="020F0502020204030204" pitchFamily="34" charset="0"/>
                <a:cs typeface="Arial" panose="020B0604020202020204" pitchFamily="34" charset="0"/>
              </a:rPr>
              <a:t>konsekvensutredet</a:t>
            </a:r>
            <a:r>
              <a:rPr lang="nb-NO" sz="2000" dirty="0" smtClean="0">
                <a:latin typeface="Calibri" panose="020F0502020204030204" pitchFamily="34" charset="0"/>
                <a:cs typeface="Arial" panose="020B0604020202020204" pitchFamily="34" charset="0"/>
              </a:rPr>
              <a:t> i forbindelse med kommunedelplanen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 smtClean="0">
                <a:latin typeface="Calibri" panose="020F0502020204030204" pitchFamily="34" charset="0"/>
                <a:cs typeface="Arial" panose="020B0604020202020204" pitchFamily="34" charset="0"/>
              </a:rPr>
              <a:t>Kunnskapsgrunnlag </a:t>
            </a:r>
            <a:r>
              <a:rPr lang="nb-NO" sz="2000" dirty="0">
                <a:latin typeface="Calibri" panose="020F0502020204030204" pitchFamily="34" charset="0"/>
                <a:cs typeface="Arial" panose="020B0604020202020204" pitchFamily="34" charset="0"/>
              </a:rPr>
              <a:t>fra kommunedelplan E18 fra 2014 skal suppleres og oppdateres med </a:t>
            </a:r>
            <a:r>
              <a:rPr lang="nb-NO" sz="2000" dirty="0" smtClean="0">
                <a:latin typeface="Calibri" panose="020F0502020204030204" pitchFamily="34" charset="0"/>
                <a:cs typeface="Arial" panose="020B0604020202020204" pitchFamily="34" charset="0"/>
              </a:rPr>
              <a:t>tilleggsutredninger</a:t>
            </a:r>
            <a:endParaRPr lang="nb-NO" sz="20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7500" y="301220"/>
            <a:ext cx="604234" cy="41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93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BFB5BBA-2994-4E40-8F59-6FFC29E1ADB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036" y="1224244"/>
            <a:ext cx="2505164" cy="8778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2252A764-0834-434C-AC09-F25227DE6E94}"/>
              </a:ext>
            </a:extLst>
          </p:cNvPr>
          <p:cNvSpPr txBox="1"/>
          <p:nvPr/>
        </p:nvSpPr>
        <p:spPr>
          <a:xfrm>
            <a:off x="455349" y="2911365"/>
            <a:ext cx="51185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>
                <a:solidFill>
                  <a:schemeClr val="accent1">
                    <a:lumMod val="75000"/>
                  </a:schemeClr>
                </a:solidFill>
              </a:rPr>
              <a:t>                      BY– OG OMRÅDEUTVIKLING</a:t>
            </a:r>
          </a:p>
          <a:p>
            <a:pPr algn="ctr"/>
            <a:endParaRPr lang="nb-NO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nb-NO">
                <a:solidFill>
                  <a:schemeClr val="accent1">
                    <a:lumMod val="75000"/>
                  </a:schemeClr>
                </a:solidFill>
              </a:rPr>
              <a:t>Tjenesteleder:  Terje Hansen</a:t>
            </a:r>
          </a:p>
          <a:p>
            <a:r>
              <a:rPr lang="nb-NO">
                <a:solidFill>
                  <a:schemeClr val="accent1">
                    <a:lumMod val="75000"/>
                  </a:schemeClr>
                </a:solidFill>
              </a:rPr>
              <a:t>Prosjektleder:   Anne Trine Hoel</a:t>
            </a:r>
          </a:p>
          <a:p>
            <a:r>
              <a:rPr lang="nb-NO">
                <a:solidFill>
                  <a:schemeClr val="accent1">
                    <a:lumMod val="75000"/>
                  </a:schemeClr>
                </a:solidFill>
              </a:rPr>
              <a:t>Medarbeidere: Camilla Florvaag-Dybvik</a:t>
            </a:r>
          </a:p>
          <a:p>
            <a:r>
              <a:rPr lang="nb-NO">
                <a:solidFill>
                  <a:schemeClr val="accent1">
                    <a:lumMod val="75000"/>
                  </a:schemeClr>
                </a:solidFill>
              </a:rPr>
              <a:t>                            Kari Sagbakken</a:t>
            </a:r>
          </a:p>
          <a:p>
            <a:r>
              <a:rPr lang="nb-NO">
                <a:solidFill>
                  <a:schemeClr val="accent1">
                    <a:lumMod val="75000"/>
                  </a:schemeClr>
                </a:solidFill>
              </a:rPr>
              <a:t>	           Anett Dehli</a:t>
            </a:r>
          </a:p>
          <a:p>
            <a:endParaRPr lang="nb-NO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nb-NO">
                <a:solidFill>
                  <a:schemeClr val="accent1">
                    <a:lumMod val="75000"/>
                  </a:schemeClr>
                </a:solidFill>
              </a:rPr>
              <a:t>Konsulent:         LPO arkitekter as  </a:t>
            </a:r>
          </a:p>
          <a:p>
            <a:r>
              <a:rPr lang="nb-NO"/>
              <a:t> 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821EC827-093C-48F8-B15B-5F19239608BC}"/>
              </a:ext>
            </a:extLst>
          </p:cNvPr>
          <p:cNvSpPr txBox="1"/>
          <p:nvPr/>
        </p:nvSpPr>
        <p:spPr>
          <a:xfrm>
            <a:off x="7373006" y="2911365"/>
            <a:ext cx="5118538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dirty="0">
                <a:solidFill>
                  <a:schemeClr val="accent1">
                    <a:lumMod val="75000"/>
                  </a:schemeClr>
                </a:solidFill>
              </a:rPr>
              <a:t>                E18 VESTKORRIDOREN</a:t>
            </a:r>
          </a:p>
          <a:p>
            <a:endParaRPr lang="nb-NO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nb-NO" dirty="0">
                <a:solidFill>
                  <a:schemeClr val="accent1">
                    <a:lumMod val="75000"/>
                  </a:schemeClr>
                </a:solidFill>
              </a:rPr>
              <a:t>Prosjektsjef: </a:t>
            </a:r>
            <a:r>
              <a:rPr lang="nb-NO">
                <a:solidFill>
                  <a:schemeClr val="accent1">
                    <a:lumMod val="75000"/>
                  </a:schemeClr>
                </a:solidFill>
              </a:rPr>
              <a:t>           </a:t>
            </a:r>
            <a:r>
              <a:rPr lang="nb-NO" dirty="0">
                <a:solidFill>
                  <a:schemeClr val="accent1">
                    <a:lumMod val="75000"/>
                  </a:schemeClr>
                </a:solidFill>
              </a:rPr>
              <a:t>Tom Hedalen </a:t>
            </a:r>
            <a:endParaRPr lang="nb-NO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r>
              <a:rPr lang="nb-NO">
                <a:solidFill>
                  <a:schemeClr val="accent1">
                    <a:lumMod val="75000"/>
                  </a:schemeClr>
                </a:solidFill>
              </a:rPr>
              <a:t>Planleggingsleder</a:t>
            </a:r>
            <a:r>
              <a:rPr lang="nb-NO" dirty="0">
                <a:solidFill>
                  <a:schemeClr val="accent1">
                    <a:lumMod val="75000"/>
                  </a:schemeClr>
                </a:solidFill>
              </a:rPr>
              <a:t>:  Torkild </a:t>
            </a:r>
            <a:r>
              <a:rPr lang="nb-NO" err="1">
                <a:solidFill>
                  <a:schemeClr val="accent1">
                    <a:lumMod val="75000"/>
                  </a:schemeClr>
                </a:solidFill>
              </a:rPr>
              <a:t>Åkerset</a:t>
            </a:r>
            <a:r>
              <a:rPr lang="nb-NO" dirty="0">
                <a:solidFill>
                  <a:schemeClr val="accent1">
                    <a:lumMod val="75000"/>
                  </a:schemeClr>
                </a:solidFill>
              </a:rPr>
              <a:t> </a:t>
            </a:r>
            <a:endParaRPr lang="nb-NO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r>
              <a:rPr lang="nb-NO" dirty="0">
                <a:solidFill>
                  <a:schemeClr val="accent1">
                    <a:lumMod val="75000"/>
                  </a:schemeClr>
                </a:solidFill>
              </a:rPr>
              <a:t>Medarbeidere:</a:t>
            </a:r>
            <a:r>
              <a:rPr lang="nb-NO">
                <a:solidFill>
                  <a:schemeClr val="accent1">
                    <a:lumMod val="75000"/>
                  </a:schemeClr>
                </a:solidFill>
              </a:rPr>
              <a:t> </a:t>
            </a:r>
            <a:r>
              <a:rPr lang="nb-NO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b-NO">
                <a:solidFill>
                  <a:schemeClr val="accent1">
                    <a:lumMod val="75000"/>
                  </a:schemeClr>
                </a:solidFill>
              </a:rPr>
              <a:t>      </a:t>
            </a:r>
            <a:r>
              <a:rPr lang="nb-NO" dirty="0">
                <a:solidFill>
                  <a:schemeClr val="accent1">
                    <a:lumMod val="75000"/>
                  </a:schemeClr>
                </a:solidFill>
              </a:rPr>
              <a:t>Bjørn Nyquist</a:t>
            </a:r>
            <a:endParaRPr lang="nb-NO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r>
              <a:rPr lang="nb-NO">
                <a:solidFill>
                  <a:schemeClr val="accent1">
                    <a:lumMod val="75000"/>
                  </a:schemeClr>
                </a:solidFill>
              </a:rPr>
              <a:t>            </a:t>
            </a:r>
            <a:r>
              <a:rPr lang="nb-NO" dirty="0">
                <a:solidFill>
                  <a:schemeClr val="accent1">
                    <a:lumMod val="75000"/>
                  </a:schemeClr>
                </a:solidFill>
              </a:rPr>
              <a:t>  </a:t>
            </a:r>
            <a:r>
              <a:rPr lang="nb-NO">
                <a:solidFill>
                  <a:schemeClr val="accent1">
                    <a:lumMod val="75000"/>
                  </a:schemeClr>
                </a:solidFill>
              </a:rPr>
              <a:t>                     </a:t>
            </a:r>
            <a:r>
              <a:rPr lang="nb-NO" dirty="0">
                <a:solidFill>
                  <a:schemeClr val="accent1">
                    <a:lumMod val="75000"/>
                  </a:schemeClr>
                </a:solidFill>
              </a:rPr>
              <a:t>m. fl. </a:t>
            </a:r>
            <a:endParaRPr lang="nb-NO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r>
              <a:rPr lang="nb-NO" dirty="0">
                <a:solidFill>
                  <a:schemeClr val="accent1">
                    <a:lumMod val="75000"/>
                  </a:schemeClr>
                </a:solidFill>
              </a:rPr>
              <a:t>                            </a:t>
            </a:r>
            <a:endParaRPr lang="nb-NO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r>
              <a:rPr lang="nb-NO" dirty="0">
                <a:solidFill>
                  <a:schemeClr val="accent1">
                    <a:lumMod val="75000"/>
                  </a:schemeClr>
                </a:solidFill>
              </a:rPr>
              <a:t>Rådgiver: </a:t>
            </a:r>
            <a:r>
              <a:rPr lang="nb-NO">
                <a:solidFill>
                  <a:schemeClr val="accent1">
                    <a:lumMod val="75000"/>
                  </a:schemeClr>
                </a:solidFill>
              </a:rPr>
              <a:t>               </a:t>
            </a:r>
            <a:r>
              <a:rPr lang="nb-NO" dirty="0">
                <a:solidFill>
                  <a:schemeClr val="accent1">
                    <a:lumMod val="75000"/>
                  </a:schemeClr>
                </a:solidFill>
              </a:rPr>
              <a:t>  Norconsult </a:t>
            </a:r>
            <a:r>
              <a:rPr lang="nb-NO">
                <a:solidFill>
                  <a:schemeClr val="accent1">
                    <a:lumMod val="75000"/>
                  </a:schemeClr>
                </a:solidFill>
              </a:rPr>
              <a:t>AS</a:t>
            </a:r>
            <a:r>
              <a:rPr lang="nb-NO" dirty="0">
                <a:solidFill>
                  <a:schemeClr val="accent1">
                    <a:lumMod val="75000"/>
                  </a:schemeClr>
                </a:solidFill>
              </a:rPr>
              <a:t>  </a:t>
            </a:r>
            <a:endParaRPr lang="nb-NO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endParaRPr lang="nb-NO" dirty="0">
              <a:cs typeface="Calibri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EB5A5793-604C-4F0E-9725-2920CF9A42D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240111" y="1066588"/>
            <a:ext cx="1891861" cy="1193135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5BE578E9-8BB6-46C9-9948-E1459D72619F}"/>
              </a:ext>
            </a:extLst>
          </p:cNvPr>
          <p:cNvSpPr/>
          <p:nvPr/>
        </p:nvSpPr>
        <p:spPr>
          <a:xfrm>
            <a:off x="199697" y="262759"/>
            <a:ext cx="11761075" cy="6400800"/>
          </a:xfrm>
          <a:prstGeom prst="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12667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39207E21-014A-40E3-8B50-6F7065BB3A8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02840" y="88509"/>
            <a:ext cx="7321311" cy="6406055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9E7A74E7-3A7C-40A9-B8FE-411BAC20B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8890" y="241896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b-NO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8513BEB9-5AB3-4F54-B088-B31B81C5EA74}"/>
              </a:ext>
            </a:extLst>
          </p:cNvPr>
          <p:cNvSpPr txBox="1"/>
          <p:nvPr/>
        </p:nvSpPr>
        <p:spPr>
          <a:xfrm>
            <a:off x="7753888" y="4186240"/>
            <a:ext cx="4235269" cy="23083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accent1">
                    <a:lumMod val="75000"/>
                  </a:schemeClr>
                </a:solidFill>
              </a:rPr>
              <a:t>Tidsplan for gjennomføring</a:t>
            </a:r>
          </a:p>
          <a:p>
            <a:endParaRPr lang="nb-NO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nb-NO" dirty="0">
                <a:solidFill>
                  <a:schemeClr val="accent1">
                    <a:lumMod val="75000"/>
                  </a:schemeClr>
                </a:solidFill>
              </a:rPr>
              <a:t>Finansiering og grunnerverv    </a:t>
            </a:r>
            <a:r>
              <a:rPr lang="nb-NO" dirty="0" smtClean="0">
                <a:solidFill>
                  <a:schemeClr val="accent1">
                    <a:lumMod val="75000"/>
                  </a:schemeClr>
                </a:solidFill>
              </a:rPr>
              <a:t>2027       </a:t>
            </a:r>
            <a:endParaRPr lang="nb-NO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nb-NO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nb-NO" dirty="0">
                <a:solidFill>
                  <a:schemeClr val="accent1">
                    <a:lumMod val="75000"/>
                  </a:schemeClr>
                </a:solidFill>
              </a:rPr>
              <a:t>Anleggsperiode                    </a:t>
            </a:r>
            <a:r>
              <a:rPr lang="nb-NO" dirty="0" smtClean="0">
                <a:solidFill>
                  <a:schemeClr val="accent1">
                    <a:lumMod val="75000"/>
                  </a:schemeClr>
                </a:solidFill>
              </a:rPr>
              <a:t>2027-33</a:t>
            </a:r>
            <a:endParaRPr lang="nb-NO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nb-NO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nb-NO" dirty="0">
                <a:solidFill>
                  <a:schemeClr val="accent1">
                    <a:lumMod val="75000"/>
                  </a:schemeClr>
                </a:solidFill>
              </a:rPr>
              <a:t>Åpning parsell 2 E18 </a:t>
            </a:r>
          </a:p>
          <a:p>
            <a:r>
              <a:rPr lang="nb-NO" dirty="0">
                <a:solidFill>
                  <a:schemeClr val="accent1">
                    <a:lumMod val="75000"/>
                  </a:schemeClr>
                </a:solidFill>
              </a:rPr>
              <a:t>og ny lokalvei                             </a:t>
            </a:r>
            <a:r>
              <a:rPr lang="nb-NO" dirty="0" smtClean="0">
                <a:solidFill>
                  <a:schemeClr val="accent1">
                    <a:lumMod val="75000"/>
                  </a:schemeClr>
                </a:solidFill>
              </a:rPr>
              <a:t>2033</a:t>
            </a:r>
            <a:endParaRPr lang="nb-NO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9BACB13B-1115-46DC-970C-3847B4B186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3351" y="827080"/>
            <a:ext cx="4255310" cy="3183774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809DC490-9778-41B5-AE3F-030D7843750E}"/>
              </a:ext>
            </a:extLst>
          </p:cNvPr>
          <p:cNvSpPr txBox="1"/>
          <p:nvPr/>
        </p:nvSpPr>
        <p:spPr>
          <a:xfrm rot="20724302">
            <a:off x="5087007" y="5528441"/>
            <a:ext cx="2301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>
                <a:solidFill>
                  <a:schemeClr val="accent1">
                    <a:lumMod val="75000"/>
                  </a:schemeClr>
                </a:solidFill>
              </a:rPr>
              <a:t>inkl. medvirkning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70CC9B30-9B0C-471E-B6A9-937D3723F19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1386456" y="120519"/>
            <a:ext cx="676890" cy="48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221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9E7A74E7-3A7C-40A9-B8FE-411BAC20B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8890" y="241896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b-NO"/>
          </a:p>
        </p:txBody>
      </p:sp>
      <p:pic>
        <p:nvPicPr>
          <p:cNvPr id="7" name="Bilde 6" descr="Et bilde som inneholder himmel, utendørs, vann, båt&#10;&#10;Automatisk generert beskrivelse">
            <a:extLst>
              <a:ext uri="{FF2B5EF4-FFF2-40B4-BE49-F238E27FC236}">
                <a16:creationId xmlns:a16="http://schemas.microsoft.com/office/drawing/2014/main" id="{2EC6F687-40F6-48FD-8DCE-FF5D1C4689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819806"/>
            <a:ext cx="12192000" cy="81244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8657628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0642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9E7A74E7-3A7C-40A9-B8FE-411BAC20B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8890" y="241896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A174FF5-1944-4232-B991-FB07915447A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70" y="0"/>
            <a:ext cx="10359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999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9E7A74E7-3A7C-40A9-B8FE-411BAC20B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8890" y="241896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b-NO"/>
          </a:p>
        </p:txBody>
      </p:sp>
      <p:pic>
        <p:nvPicPr>
          <p:cNvPr id="3" name="Bilde 2" descr="Et bilde som inneholder kart&#10;&#10;Automatisk generert beskrivelse">
            <a:extLst>
              <a:ext uri="{FF2B5EF4-FFF2-40B4-BE49-F238E27FC236}">
                <a16:creationId xmlns:a16="http://schemas.microsoft.com/office/drawing/2014/main" id="{29BAAED2-434E-4BA4-9B3F-0552BC20928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264" y="0"/>
            <a:ext cx="931164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16830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9E7A74E7-3A7C-40A9-B8FE-411BAC20B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8890" y="241896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b-NO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E1A6F20D-6E8A-46F7-9DD4-F4ADEFE9D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527" y="72902"/>
            <a:ext cx="9228109" cy="671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037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51A7CE5-64F5-4058-AD5B-A559201B1B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360B986-EE5E-4A82-B342-8734B5684CEC}"/>
              </a:ext>
            </a:extLst>
          </p:cNvPr>
          <p:cNvSpPr txBox="1"/>
          <p:nvPr/>
        </p:nvSpPr>
        <p:spPr>
          <a:xfrm>
            <a:off x="509413" y="4821100"/>
            <a:ext cx="69723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800" dirty="0">
                <a:solidFill>
                  <a:schemeClr val="bg1"/>
                </a:solidFill>
                <a:latin typeface="Apercu Black" panose="020B0A03050601040103" pitchFamily="34" charset="0"/>
              </a:rPr>
              <a:t>SAND</a:t>
            </a:r>
            <a:r>
              <a:rPr lang="nb-NO" sz="5400" dirty="0">
                <a:solidFill>
                  <a:schemeClr val="bg1"/>
                </a:solidFill>
                <a:latin typeface="Apercu Black" panose="020B0A03050601040103" pitchFamily="34" charset="0"/>
              </a:rPr>
              <a:t>VIKA</a:t>
            </a:r>
            <a:endParaRPr lang="nb-NO" sz="4800" dirty="0">
              <a:solidFill>
                <a:schemeClr val="bg1"/>
              </a:solidFill>
              <a:latin typeface="Apercu Black" panose="020B0A03050601040103" pitchFamily="34" charset="0"/>
            </a:endParaRPr>
          </a:p>
          <a:p>
            <a:r>
              <a:rPr lang="nb-NO" sz="2800" dirty="0">
                <a:solidFill>
                  <a:schemeClr val="bg1"/>
                </a:solidFill>
                <a:latin typeface="Apercu Black" panose="020B0A03050601040103" pitchFamily="34" charset="0"/>
              </a:rPr>
              <a:t>- LIVET I FJÆRA - </a:t>
            </a:r>
            <a:endParaRPr lang="nb-NO" sz="2800" dirty="0">
              <a:solidFill>
                <a:schemeClr val="bg1"/>
              </a:solidFill>
            </a:endParaRPr>
          </a:p>
          <a:p>
            <a:r>
              <a:rPr lang="nb-NO" sz="2200" dirty="0">
                <a:solidFill>
                  <a:schemeClr val="bg1"/>
                </a:solidFill>
                <a:latin typeface="Apercu Light" panose="020B0303050601040103" pitchFamily="34" charset="0"/>
              </a:rPr>
              <a:t>SLUTTSEMINAR 28.11.2018</a:t>
            </a:r>
          </a:p>
        </p:txBody>
      </p:sp>
      <p:sp>
        <p:nvSpPr>
          <p:cNvPr id="4" name="TekstSylinder 3"/>
          <p:cNvSpPr txBox="1"/>
          <p:nvPr/>
        </p:nvSpPr>
        <p:spPr>
          <a:xfrm>
            <a:off x="9699956" y="6415430"/>
            <a:ext cx="19604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>
                <a:solidFill>
                  <a:schemeClr val="bg1"/>
                </a:solidFill>
              </a:rPr>
              <a:t>Ill. LPO arkitekter</a:t>
            </a:r>
            <a:endParaRPr lang="nb-NO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161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FF467A-E420-452B-8161-7BB0D835A9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kstSylinder 1"/>
          <p:cNvSpPr txBox="1"/>
          <p:nvPr/>
        </p:nvSpPr>
        <p:spPr>
          <a:xfrm>
            <a:off x="619141" y="4349870"/>
            <a:ext cx="3236579" cy="230832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b="1" dirty="0" smtClean="0"/>
              <a:t>Mål for Sandvika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Kultur og </a:t>
            </a:r>
            <a:r>
              <a:rPr lang="nb-NO" dirty="0" err="1" smtClean="0"/>
              <a:t>regionby</a:t>
            </a:r>
            <a:endParaRPr lang="nb-NO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Attraktiv sjøfront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Tilgjengelighet til fjord og elv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Kunst og kultur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Næring og læring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Bærekraft og nullutslipp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Samarbeid om løsninger</a:t>
            </a:r>
            <a:endParaRPr lang="nb-NO" dirty="0"/>
          </a:p>
        </p:txBody>
      </p:sp>
      <p:sp>
        <p:nvSpPr>
          <p:cNvPr id="4" name="TekstSylinder 3"/>
          <p:cNvSpPr txBox="1"/>
          <p:nvPr/>
        </p:nvSpPr>
        <p:spPr>
          <a:xfrm>
            <a:off x="9699956" y="6415430"/>
            <a:ext cx="19604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>
                <a:solidFill>
                  <a:schemeClr val="bg1"/>
                </a:solidFill>
              </a:rPr>
              <a:t>Ill. LPO arkitekter</a:t>
            </a:r>
            <a:endParaRPr lang="nb-NO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202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Sylinder 8">
            <a:extLst>
              <a:ext uri="{FF2B5EF4-FFF2-40B4-BE49-F238E27FC236}">
                <a16:creationId xmlns:a16="http://schemas.microsoft.com/office/drawing/2014/main" id="{F0BF0D76-55F2-4644-8881-198DB105FFBC}"/>
              </a:ext>
            </a:extLst>
          </p:cNvPr>
          <p:cNvSpPr txBox="1"/>
          <p:nvPr/>
        </p:nvSpPr>
        <p:spPr>
          <a:xfrm>
            <a:off x="7955280" y="551290"/>
            <a:ext cx="4135120" cy="58785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b-NO" sz="2800" b="1">
              <a:solidFill>
                <a:schemeClr val="accent1">
                  <a:lumMod val="75000"/>
                </a:schemeClr>
              </a:solidFill>
            </a:endParaRPr>
          </a:p>
          <a:p>
            <a:endParaRPr lang="nb-NO" sz="2800" b="1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nb-NO" sz="2800" b="1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nb-NO" sz="2400" b="1">
                <a:solidFill>
                  <a:schemeClr val="accent1">
                    <a:lumMod val="75000"/>
                  </a:schemeClr>
                </a:solidFill>
              </a:rPr>
              <a:t>Samfunnsmål for </a:t>
            </a:r>
          </a:p>
          <a:p>
            <a:pPr algn="ctr"/>
            <a:r>
              <a:rPr lang="nb-NO" sz="2400" b="1">
                <a:solidFill>
                  <a:schemeClr val="accent1">
                    <a:lumMod val="75000"/>
                  </a:schemeClr>
                </a:solidFill>
              </a:rPr>
              <a:t>E18-prosjektet</a:t>
            </a:r>
          </a:p>
          <a:p>
            <a:endParaRPr lang="nb-NO" sz="2400" i="1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nb-NO" sz="2000" i="1">
                <a:solidFill>
                  <a:schemeClr val="accent1">
                    <a:lumMod val="75000"/>
                  </a:schemeClr>
                </a:solidFill>
              </a:rPr>
              <a:t>Utvikling av arealbruk og transportsystem på veg i Vestkorridoren skal forbedre tilgjengeligheten til viktige reisemål og legge til rette for økt bruk av miljøvennlige transportformer som alternativ til bil. Tiltakene skal redusere trafikkskapte miljøproblemer i Vestkorridoren og redusere bilbruken.</a:t>
            </a:r>
          </a:p>
          <a:p>
            <a:endParaRPr lang="nb-NO" sz="2000" i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Bilde 9" descr="Se kildebildet">
            <a:extLst>
              <a:ext uri="{FF2B5EF4-FFF2-40B4-BE49-F238E27FC236}">
                <a16:creationId xmlns:a16="http://schemas.microsoft.com/office/drawing/2014/main" id="{35779052-A73A-4E96-BC72-3A7A3EADCE1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551288"/>
            <a:ext cx="7792720" cy="587853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7CFC5C91-F818-439D-AA3C-8844FF8B3ED7}"/>
              </a:ext>
            </a:extLst>
          </p:cNvPr>
          <p:cNvSpPr txBox="1"/>
          <p:nvPr/>
        </p:nvSpPr>
        <p:spPr>
          <a:xfrm>
            <a:off x="6797040" y="6168212"/>
            <a:ext cx="1127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i="1"/>
              <a:t>Foto: Budstikka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8E8EEBB8-747C-4890-89E4-CD372E33B6D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165022" y="635665"/>
            <a:ext cx="1313792" cy="89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426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kart&#10;&#10;Automatisk generert beskrivelse">
            <a:extLst>
              <a:ext uri="{FF2B5EF4-FFF2-40B4-BE49-F238E27FC236}">
                <a16:creationId xmlns:a16="http://schemas.microsoft.com/office/drawing/2014/main" id="{3E7B483C-AB39-4186-B276-C82C2FBDF5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83173" y="1735211"/>
            <a:ext cx="10668000" cy="2616072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9626CE16-D8C5-41DA-803C-CEAF8C626D48}"/>
              </a:ext>
            </a:extLst>
          </p:cNvPr>
          <p:cNvSpPr/>
          <p:nvPr/>
        </p:nvSpPr>
        <p:spPr>
          <a:xfrm>
            <a:off x="1555531" y="111100"/>
            <a:ext cx="10825655" cy="1465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nb-NO" sz="2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 fokusområder / soner etappe 2 E18 </a:t>
            </a:r>
            <a:r>
              <a:rPr lang="nb-NO" sz="2800" b="1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Ramstadsletta</a:t>
            </a:r>
            <a:r>
              <a:rPr lang="nb-NO" sz="2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Nesbru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nb-NO" sz="1400" b="1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14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Sone 1: </a:t>
            </a:r>
            <a:r>
              <a:rPr lang="nb-NO" sz="140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Ramstadsletta</a:t>
            </a:r>
            <a:r>
              <a:rPr lang="nb-NO" sz="14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Blommenholm (hovedvei E18, inkludert lokalveisystem)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14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Sone 2: Blommenholm – Sandvika sjøfront – Slependen (lokalveisystem parallelt med E18 i fjell)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14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Sone 3: Slependen – Nesbru (hovedvei E18, inkludert lokalveisystem)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4BF68E72-1287-4117-8F9A-D36093E46E47}"/>
              </a:ext>
            </a:extLst>
          </p:cNvPr>
          <p:cNvSpPr/>
          <p:nvPr/>
        </p:nvSpPr>
        <p:spPr>
          <a:xfrm>
            <a:off x="525517" y="4762113"/>
            <a:ext cx="11487807" cy="2153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nb-NO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Totalkonsept E18</a:t>
            </a:r>
            <a:r>
              <a:rPr lang="nb-NO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b-NO" i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vil bli presentert som én samlet reguleringsplan i Bærum</a:t>
            </a:r>
            <a:r>
              <a:rPr lang="nb-NO" i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endParaRPr lang="nb-NO" i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nb-NO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Nytt hovedveikonsept E18</a:t>
            </a:r>
            <a:r>
              <a:rPr lang="nb-NO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nb-NO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 tilkoblingsramper</a:t>
            </a:r>
            <a:r>
              <a:rPr lang="nb-NO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(innbefatter tunnel + tilkoblingsramper lokalvei)</a:t>
            </a:r>
          </a:p>
          <a:p>
            <a:pPr algn="ctr">
              <a:lnSpc>
                <a:spcPct val="107000"/>
              </a:lnSpc>
            </a:pPr>
            <a:r>
              <a:rPr lang="nb-NO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	</a:t>
            </a: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politisk orienteringssak 23.03.22 – Formannskapet ga </a:t>
            </a: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tilslutning til Statens vegvesens anbefaling om konsept B</a:t>
            </a: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endParaRPr lang="nb-NO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nb-NO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nb-NO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ytt lokalveisystem </a:t>
            </a:r>
            <a:r>
              <a:rPr lang="nb-NO" i="1" dirty="0"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nb-NO" dirty="0"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innbefatter ny lokalvei i dagen, bussløsning og sykkelekspress på strekningen Blommenholm – 	Sandvika sjøfront – </a:t>
            </a:r>
            <a:r>
              <a:rPr lang="nb-NO" dirty="0" err="1"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Bjørnsvika</a:t>
            </a:r>
            <a:r>
              <a:rPr lang="nb-NO" dirty="0"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). Fe</a:t>
            </a: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lles planprogram for sjøfronten og nytt lokalveisystem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D77935FF-E751-4AE9-AB09-95B7BAADE14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1351173" y="111100"/>
            <a:ext cx="662151" cy="4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710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kart&#10;&#10;Automatisk generert beskrivelse">
            <a:extLst>
              <a:ext uri="{FF2B5EF4-FFF2-40B4-BE49-F238E27FC236}">
                <a16:creationId xmlns:a16="http://schemas.microsoft.com/office/drawing/2014/main" id="{0F87E252-8337-47EC-BAE0-5A07DFB8E2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65672" y="0"/>
            <a:ext cx="11460655" cy="685800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D031DC07-0803-449E-AEB2-ABA571100CF1}"/>
              </a:ext>
            </a:extLst>
          </p:cNvPr>
          <p:cNvSpPr/>
          <p:nvPr/>
        </p:nvSpPr>
        <p:spPr>
          <a:xfrm>
            <a:off x="7599889" y="964093"/>
            <a:ext cx="4382747" cy="313932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b="1">
                <a:solidFill>
                  <a:schemeClr val="accent1">
                    <a:lumMod val="75000"/>
                  </a:schemeClr>
                </a:solidFill>
                <a:latin typeface="Calibri"/>
                <a:ea typeface="Calibri" panose="020F0502020204030204" pitchFamily="34" charset="0"/>
                <a:cs typeface="Arial"/>
              </a:rPr>
              <a:t>Alternativ B - </a:t>
            </a:r>
            <a:r>
              <a:rPr lang="nb-NO">
                <a:solidFill>
                  <a:schemeClr val="accent1">
                    <a:lumMod val="75000"/>
                  </a:schemeClr>
                </a:solidFill>
                <a:latin typeface="Calibri"/>
                <a:ea typeface="Calibri" panose="020F0502020204030204" pitchFamily="34" charset="0"/>
                <a:cs typeface="Arial"/>
              </a:rPr>
              <a:t>hovedveikonsept for videre arbeid med reguleringsplan E18 </a:t>
            </a:r>
            <a:r>
              <a:rPr lang="nb-NO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 panose="020F0502020204030204" pitchFamily="34" charset="0"/>
                <a:cs typeface="Arial"/>
              </a:rPr>
              <a:t>Ramstadsletta</a:t>
            </a:r>
            <a:r>
              <a:rPr lang="nb-NO">
                <a:solidFill>
                  <a:schemeClr val="accent1">
                    <a:lumMod val="75000"/>
                  </a:schemeClr>
                </a:solidFill>
                <a:latin typeface="Calibri"/>
                <a:ea typeface="Calibri" panose="020F0502020204030204" pitchFamily="34" charset="0"/>
                <a:cs typeface="Arial"/>
              </a:rPr>
              <a:t>-Nesbru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>
                <a:solidFill>
                  <a:schemeClr val="accent1">
                    <a:lumMod val="75000"/>
                  </a:schemeClr>
                </a:solidFill>
                <a:latin typeface="Calibri"/>
                <a:ea typeface="Calibri" panose="020F0502020204030204" pitchFamily="34" charset="0"/>
                <a:cs typeface="Arial"/>
              </a:rPr>
              <a:t>E18 og E16 kobles sammen med østvendte og vestvendte ramper i fjell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>
                <a:solidFill>
                  <a:schemeClr val="accent1">
                    <a:lumMod val="75000"/>
                  </a:schemeClr>
                </a:solidFill>
                <a:latin typeface="Calibri"/>
                <a:ea typeface="Calibri" panose="020F0502020204030204" pitchFamily="34" charset="0"/>
                <a:cs typeface="Arial"/>
              </a:rPr>
              <a:t>Hovedstrøm biltrafikk i tunnel under Sandvika - tilkoblingsrampe ny lokalvei ved Kjørbo/Sandviksveien vest x </a:t>
            </a:r>
            <a:r>
              <a:rPr lang="nb-NO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 panose="020F0502020204030204" pitchFamily="34" charset="0"/>
                <a:cs typeface="Arial"/>
              </a:rPr>
              <a:t>Jongsåsveien</a:t>
            </a:r>
            <a:r>
              <a:rPr lang="nb-NO">
                <a:solidFill>
                  <a:schemeClr val="accent1">
                    <a:lumMod val="75000"/>
                  </a:schemeClr>
                </a:solidFill>
                <a:latin typeface="Calibri"/>
                <a:ea typeface="Calibri" panose="020F0502020204030204" pitchFamily="34" charset="0"/>
                <a:cs typeface="Arial"/>
              </a:rPr>
              <a:t> </a:t>
            </a:r>
            <a:endParaRPr lang="nb-NO">
              <a:solidFill>
                <a:schemeClr val="accent1">
                  <a:lumMod val="75000"/>
                </a:schemeClr>
              </a:solidFill>
              <a:cs typeface="Calibri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740CE6C5-5805-4C0A-9B73-8496335CEC2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1115675" y="185737"/>
            <a:ext cx="710652" cy="48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86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kart&#10;&#10;Automatisk generert beskrivelse">
            <a:extLst>
              <a:ext uri="{FF2B5EF4-FFF2-40B4-BE49-F238E27FC236}">
                <a16:creationId xmlns:a16="http://schemas.microsoft.com/office/drawing/2014/main" id="{276415B2-4537-4AE8-A242-65E7EB4242A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96766" y="86627"/>
            <a:ext cx="10325997" cy="6601944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CECC82D2-90A3-4CF2-9890-901DF3FE5468}"/>
              </a:ext>
            </a:extLst>
          </p:cNvPr>
          <p:cNvSpPr txBox="1"/>
          <p:nvPr/>
        </p:nvSpPr>
        <p:spPr>
          <a:xfrm>
            <a:off x="7633025" y="4934245"/>
            <a:ext cx="3289738" cy="1754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dirty="0" smtClean="0"/>
              <a:t>Planprogram</a:t>
            </a:r>
          </a:p>
          <a:p>
            <a:endParaRPr lang="nb-NO" dirty="0"/>
          </a:p>
          <a:p>
            <a:r>
              <a:rPr lang="nb-NO" dirty="0" smtClean="0"/>
              <a:t>Forslag til planområde</a:t>
            </a:r>
          </a:p>
          <a:p>
            <a:endParaRPr lang="nb-NO" dirty="0"/>
          </a:p>
          <a:p>
            <a:r>
              <a:rPr lang="nb-NO" dirty="0" smtClean="0"/>
              <a:t>Kommuneplanen </a:t>
            </a:r>
            <a:r>
              <a:rPr lang="nb-NO" dirty="0"/>
              <a:t>stiller krav om felles planlegging av sjøfronten 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39342" y="6323797"/>
            <a:ext cx="392274" cy="26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316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60DF75B0-1ABA-473D-949C-B2E7B259D355}"/>
              </a:ext>
            </a:extLst>
          </p:cNvPr>
          <p:cNvSpPr txBox="1"/>
          <p:nvPr/>
        </p:nvSpPr>
        <p:spPr>
          <a:xfrm>
            <a:off x="543200" y="776300"/>
            <a:ext cx="576054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/>
              <a:t>FELLES PLANPROGRAM </a:t>
            </a:r>
          </a:p>
          <a:p>
            <a:endParaRPr lang="nb-NO" dirty="0"/>
          </a:p>
          <a:p>
            <a:r>
              <a:rPr lang="nb-NO" sz="2400" dirty="0" smtClean="0"/>
              <a:t>Formell prosess etter </a:t>
            </a:r>
            <a:r>
              <a:rPr lang="nb-NO" sz="2400" dirty="0"/>
              <a:t>plan- og bygningsloven </a:t>
            </a:r>
          </a:p>
          <a:p>
            <a:endParaRPr lang="nb-NO" sz="2400" dirty="0"/>
          </a:p>
          <a:p>
            <a:r>
              <a:rPr lang="nb-NO" sz="2400" dirty="0"/>
              <a:t>U</a:t>
            </a:r>
            <a:r>
              <a:rPr lang="nb-NO" sz="2400" dirty="0" smtClean="0"/>
              <a:t>tredningsprogram </a:t>
            </a:r>
            <a:r>
              <a:rPr lang="nb-NO" sz="2400" dirty="0"/>
              <a:t>- angir hvilke utredninger som skal gjennomføres for kommende detaljreguleringsplan for ny </a:t>
            </a:r>
            <a:r>
              <a:rPr lang="nb-NO" sz="2400" dirty="0" smtClean="0"/>
              <a:t>lokalvei og for reguleringsplaner for delområdene langs sjøfronten </a:t>
            </a:r>
            <a:endParaRPr lang="nb-NO" sz="2400" dirty="0" smtClean="0"/>
          </a:p>
          <a:p>
            <a:endParaRPr lang="nb-NO" sz="2400" dirty="0"/>
          </a:p>
          <a:p>
            <a:r>
              <a:rPr lang="nb-NO" sz="2400" dirty="0" smtClean="0"/>
              <a:t>Kan brukes til å avklare og fastsette overordnede rammer for arbeid med senere reguleringsplaner</a:t>
            </a:r>
            <a:endParaRPr lang="nb-NO" sz="2400" dirty="0"/>
          </a:p>
          <a:p>
            <a:endParaRPr lang="nb-NO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69F2028E-F29B-45EC-A66E-87F551D84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84898">
            <a:off x="7493337" y="491080"/>
            <a:ext cx="4140031" cy="59257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3155" y="6227545"/>
            <a:ext cx="547712" cy="37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1367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05C38243B004C4493AFB142C8C32FE7" ma:contentTypeVersion="10" ma:contentTypeDescription="Opprett et nytt dokument." ma:contentTypeScope="" ma:versionID="e8d4026f69cd9382998fbf05f5c4171d">
  <xsd:schema xmlns:xsd="http://www.w3.org/2001/XMLSchema" xmlns:xs="http://www.w3.org/2001/XMLSchema" xmlns:p="http://schemas.microsoft.com/office/2006/metadata/properties" xmlns:ns2="700c6e8b-4cc0-4a75-872d-bcf43cb76ce9" xmlns:ns3="6f542ba0-4603-4333-bac4-226a11a32f96" targetNamespace="http://schemas.microsoft.com/office/2006/metadata/properties" ma:root="true" ma:fieldsID="4535ae69c48d3b5f87cebb8c5821b328" ns2:_="" ns3:_="">
    <xsd:import namespace="700c6e8b-4cc0-4a75-872d-bcf43cb76ce9"/>
    <xsd:import namespace="6f542ba0-4603-4333-bac4-226a11a32f9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0c6e8b-4cc0-4a75-872d-bcf43cb76c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542ba0-4603-4333-bac4-226a11a32f9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ECC5820-2EB6-451E-87D9-93C5A4CF62A8}">
  <ds:schemaRefs>
    <ds:schemaRef ds:uri="700c6e8b-4cc0-4a75-872d-bcf43cb76ce9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6f542ba0-4603-4333-bac4-226a11a32f96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F0D40CF-7E70-4997-B233-661C1D7F50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0c6e8b-4cc0-4a75-872d-bcf43cb76ce9"/>
    <ds:schemaRef ds:uri="6f542ba0-4603-4333-bac4-226a11a32f9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232890A-2ECD-44BE-9B74-4D2AFEB6BCF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1539</Words>
  <Application>Microsoft Office PowerPoint</Application>
  <PresentationFormat>Widescreen</PresentationFormat>
  <Paragraphs>235</Paragraphs>
  <Slides>25</Slides>
  <Notes>13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25</vt:i4>
      </vt:variant>
    </vt:vector>
  </HeadingPairs>
  <TitlesOfParts>
    <vt:vector size="32" baseType="lpstr">
      <vt:lpstr>Apercu Black</vt:lpstr>
      <vt:lpstr>Apercu Light</vt:lpstr>
      <vt:lpstr>Arial</vt:lpstr>
      <vt:lpstr>Calibri</vt:lpstr>
      <vt:lpstr>Calibri Light</vt:lpstr>
      <vt:lpstr>Symbol</vt:lpstr>
      <vt:lpstr>Office-tema</vt:lpstr>
      <vt:lpstr>     Felles planprogram med byplangrep   Sandvika sjøfront og ny lokalvei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Anne Trine Hoel</dc:creator>
  <cp:lastModifiedBy>Terje Hansen</cp:lastModifiedBy>
  <cp:revision>54</cp:revision>
  <dcterms:created xsi:type="dcterms:W3CDTF">2022-02-03T09:58:41Z</dcterms:created>
  <dcterms:modified xsi:type="dcterms:W3CDTF">2022-04-21T14:42:21Z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93ecc0f-ccb9-4361-8333-eab9c279fcaa_Enabled">
    <vt:lpwstr>true</vt:lpwstr>
  </property>
  <property fmtid="{D5CDD505-2E9C-101B-9397-08002B2CF9AE}" pid="3" name="MSIP_Label_593ecc0f-ccb9-4361-8333-eab9c279fcaa_SetDate">
    <vt:lpwstr>2022-02-03T10:48:05Z</vt:lpwstr>
  </property>
  <property fmtid="{D5CDD505-2E9C-101B-9397-08002B2CF9AE}" pid="4" name="MSIP_Label_593ecc0f-ccb9-4361-8333-eab9c279fcaa_Method">
    <vt:lpwstr>Standard</vt:lpwstr>
  </property>
  <property fmtid="{D5CDD505-2E9C-101B-9397-08002B2CF9AE}" pid="5" name="MSIP_Label_593ecc0f-ccb9-4361-8333-eab9c279fcaa_Name">
    <vt:lpwstr>Intern</vt:lpwstr>
  </property>
  <property fmtid="{D5CDD505-2E9C-101B-9397-08002B2CF9AE}" pid="6" name="MSIP_Label_593ecc0f-ccb9-4361-8333-eab9c279fcaa_SiteId">
    <vt:lpwstr>07ba06ff-14f4-464b-b7e8-bc3a7e21e203</vt:lpwstr>
  </property>
  <property fmtid="{D5CDD505-2E9C-101B-9397-08002B2CF9AE}" pid="7" name="MSIP_Label_593ecc0f-ccb9-4361-8333-eab9c279fcaa_ActionId">
    <vt:lpwstr>9caff18e-0a61-403e-b834-0000ff8b6e3a</vt:lpwstr>
  </property>
  <property fmtid="{D5CDD505-2E9C-101B-9397-08002B2CF9AE}" pid="8" name="MSIP_Label_593ecc0f-ccb9-4361-8333-eab9c279fcaa_ContentBits">
    <vt:lpwstr>0</vt:lpwstr>
  </property>
  <property fmtid="{D5CDD505-2E9C-101B-9397-08002B2CF9AE}" pid="9" name="ContentTypeId">
    <vt:lpwstr>0x010100205C38243B004C4493AFB142C8C32FE7</vt:lpwstr>
  </property>
</Properties>
</file>